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13"/>
  </p:notesMasterIdLst>
  <p:sldIdLst>
    <p:sldId id="327" r:id="rId2"/>
    <p:sldId id="280" r:id="rId3"/>
    <p:sldId id="330" r:id="rId4"/>
    <p:sldId id="322" r:id="rId5"/>
    <p:sldId id="325" r:id="rId6"/>
    <p:sldId id="259" r:id="rId7"/>
    <p:sldId id="335" r:id="rId8"/>
    <p:sldId id="337" r:id="rId9"/>
    <p:sldId id="334" r:id="rId10"/>
    <p:sldId id="331" r:id="rId11"/>
    <p:sldId id="328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3079D9D-3B0E-44A8-8B00-07DA59C859D2}">
          <p14:sldIdLst>
            <p14:sldId id="327"/>
            <p14:sldId id="280"/>
            <p14:sldId id="330"/>
            <p14:sldId id="322"/>
            <p14:sldId id="325"/>
            <p14:sldId id="259"/>
            <p14:sldId id="335"/>
            <p14:sldId id="337"/>
            <p14:sldId id="334"/>
            <p14:sldId id="331"/>
            <p14:sldId id="328"/>
          </p14:sldIdLst>
        </p14:section>
        <p14:section name="Section sans titre" id="{9EE84B4B-9023-419B-BF9D-70A843B578A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8"/>
    <a:srgbClr val="978D4A"/>
    <a:srgbClr val="B28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22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4D31B-2F21-48DF-86F7-38112E0F49C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9BB972F-DA27-47DB-907E-E40A2CBD2BD7}">
      <dgm:prSet phldrT="[Texte]" custT="1"/>
      <dgm:spPr/>
      <dgm:t>
        <a:bodyPr/>
        <a:lstStyle/>
        <a:p>
          <a:r>
            <a:rPr lang="fr-FR" sz="1600" b="1" dirty="0"/>
            <a:t>PRESIDENCE</a:t>
          </a:r>
        </a:p>
      </dgm:t>
    </dgm:pt>
    <dgm:pt modelId="{C4D11858-CF6A-442D-BC3F-D3DAF9DD98AD}" type="parTrans" cxnId="{F143A7BC-1820-4911-840E-0CDB4945C8BC}">
      <dgm:prSet/>
      <dgm:spPr/>
      <dgm:t>
        <a:bodyPr/>
        <a:lstStyle/>
        <a:p>
          <a:endParaRPr lang="fr-FR"/>
        </a:p>
      </dgm:t>
    </dgm:pt>
    <dgm:pt modelId="{A81F83DD-CC56-4359-B5F3-92ECC18D8EA2}" type="sibTrans" cxnId="{F143A7BC-1820-4911-840E-0CDB4945C8BC}">
      <dgm:prSet/>
      <dgm:spPr/>
      <dgm:t>
        <a:bodyPr/>
        <a:lstStyle/>
        <a:p>
          <a:endParaRPr lang="fr-FR"/>
        </a:p>
      </dgm:t>
    </dgm:pt>
    <dgm:pt modelId="{9F890F68-B62D-45AB-840C-98EF2C6AB315}" type="asst">
      <dgm:prSet phldrT="[Texte]" custT="1"/>
      <dgm:spPr/>
      <dgm:t>
        <a:bodyPr/>
        <a:lstStyle/>
        <a:p>
          <a:r>
            <a:rPr lang="fr-FR" sz="1400" b="1" dirty="0"/>
            <a:t>13 chambres dont une chambre des urgences</a:t>
          </a:r>
          <a:endParaRPr lang="fr-FR" sz="1400" dirty="0"/>
        </a:p>
      </dgm:t>
    </dgm:pt>
    <dgm:pt modelId="{EA838B69-CD3B-4054-B7BC-98B3FE1BD9E8}" type="parTrans" cxnId="{E3907E49-0B3A-41D6-A348-B046E68B3574}">
      <dgm:prSet/>
      <dgm:spPr/>
      <dgm:t>
        <a:bodyPr/>
        <a:lstStyle/>
        <a:p>
          <a:endParaRPr lang="fr-FR"/>
        </a:p>
      </dgm:t>
    </dgm:pt>
    <dgm:pt modelId="{E3563F71-727B-49B6-AFCA-BEB7E05B0B90}" type="sibTrans" cxnId="{E3907E49-0B3A-41D6-A348-B046E68B3574}">
      <dgm:prSet/>
      <dgm:spPr/>
      <dgm:t>
        <a:bodyPr/>
        <a:lstStyle/>
        <a:p>
          <a:endParaRPr lang="fr-FR"/>
        </a:p>
      </dgm:t>
    </dgm:pt>
    <dgm:pt modelId="{00EB0179-2C7F-4E2E-9F25-0277C16A8931}">
      <dgm:prSet phldrT="[Texte]"/>
      <dgm:spPr/>
      <dgm:t>
        <a:bodyPr/>
        <a:lstStyle/>
        <a:p>
          <a:r>
            <a:rPr lang="fr-FR" dirty="0"/>
            <a:t>1</a:t>
          </a:r>
        </a:p>
      </dgm:t>
    </dgm:pt>
    <dgm:pt modelId="{B25B176D-EBB4-4958-B72C-EB29AF45FC14}" type="parTrans" cxnId="{5972314B-95F3-4B82-9714-EC6BD07845E0}">
      <dgm:prSet/>
      <dgm:spPr/>
      <dgm:t>
        <a:bodyPr/>
        <a:lstStyle/>
        <a:p>
          <a:endParaRPr lang="fr-FR"/>
        </a:p>
      </dgm:t>
    </dgm:pt>
    <dgm:pt modelId="{A11D614E-4B1C-40A7-AC8B-7D2BD365C02A}" type="sibTrans" cxnId="{5972314B-95F3-4B82-9714-EC6BD07845E0}">
      <dgm:prSet/>
      <dgm:spPr/>
      <dgm:t>
        <a:bodyPr/>
        <a:lstStyle/>
        <a:p>
          <a:endParaRPr lang="fr-FR"/>
        </a:p>
      </dgm:t>
    </dgm:pt>
    <dgm:pt modelId="{296E5BF5-DEAA-47D1-A0B7-F2AE5D1859ED}">
      <dgm:prSet phldrT="[Texte]"/>
      <dgm:spPr/>
      <dgm:t>
        <a:bodyPr/>
        <a:lstStyle/>
        <a:p>
          <a:r>
            <a:rPr lang="fr-FR" dirty="0"/>
            <a:t>11</a:t>
          </a:r>
        </a:p>
      </dgm:t>
    </dgm:pt>
    <dgm:pt modelId="{24F1D60C-F1D6-423B-B91F-574787BED616}" type="parTrans" cxnId="{EB2395D2-2FB7-4B8F-AB5A-7D522D4C86A0}">
      <dgm:prSet/>
      <dgm:spPr/>
      <dgm:t>
        <a:bodyPr/>
        <a:lstStyle/>
        <a:p>
          <a:endParaRPr lang="fr-FR"/>
        </a:p>
      </dgm:t>
    </dgm:pt>
    <dgm:pt modelId="{7B95245C-FE16-4292-A26B-CA33A964DFF9}" type="sibTrans" cxnId="{EB2395D2-2FB7-4B8F-AB5A-7D522D4C86A0}">
      <dgm:prSet/>
      <dgm:spPr/>
      <dgm:t>
        <a:bodyPr/>
        <a:lstStyle/>
        <a:p>
          <a:endParaRPr lang="fr-FR"/>
        </a:p>
      </dgm:t>
    </dgm:pt>
    <dgm:pt modelId="{01CF3ECF-2146-4B52-82C4-5309C4C976CB}">
      <dgm:prSet phldrT="[Texte]"/>
      <dgm:spPr/>
      <dgm:t>
        <a:bodyPr/>
        <a:lstStyle/>
        <a:p>
          <a:r>
            <a:rPr lang="fr-FR" dirty="0"/>
            <a:t>12</a:t>
          </a:r>
        </a:p>
      </dgm:t>
    </dgm:pt>
    <dgm:pt modelId="{2F734CC3-E8E0-49D1-B126-69DBF235607E}" type="parTrans" cxnId="{0F059989-15DC-4566-ADA7-A955F19E3300}">
      <dgm:prSet/>
      <dgm:spPr/>
      <dgm:t>
        <a:bodyPr/>
        <a:lstStyle/>
        <a:p>
          <a:endParaRPr lang="fr-FR"/>
        </a:p>
      </dgm:t>
    </dgm:pt>
    <dgm:pt modelId="{48106CD4-144D-4301-8438-7E3CAF9CA0FF}" type="sibTrans" cxnId="{0F059989-15DC-4566-ADA7-A955F19E3300}">
      <dgm:prSet/>
      <dgm:spPr/>
      <dgm:t>
        <a:bodyPr/>
        <a:lstStyle/>
        <a:p>
          <a:endParaRPr lang="fr-FR"/>
        </a:p>
      </dgm:t>
    </dgm:pt>
    <dgm:pt modelId="{C5D8C3D7-17F6-4526-9286-930BC1E066C1}">
      <dgm:prSet/>
      <dgm:spPr/>
      <dgm:t>
        <a:bodyPr/>
        <a:lstStyle/>
        <a:p>
          <a:r>
            <a:rPr lang="fr-FR" dirty="0"/>
            <a:t>10</a:t>
          </a:r>
        </a:p>
      </dgm:t>
    </dgm:pt>
    <dgm:pt modelId="{70CBC07F-0376-45AC-ABB2-CB70330D2F00}" type="parTrans" cxnId="{C9B6F5CD-1B5F-46F5-86D3-ED1E99767ED7}">
      <dgm:prSet/>
      <dgm:spPr/>
      <dgm:t>
        <a:bodyPr/>
        <a:lstStyle/>
        <a:p>
          <a:endParaRPr lang="fr-FR"/>
        </a:p>
      </dgm:t>
    </dgm:pt>
    <dgm:pt modelId="{40C9A8C4-DCD0-4DBF-A6EE-83901E239E73}" type="sibTrans" cxnId="{C9B6F5CD-1B5F-46F5-86D3-ED1E99767ED7}">
      <dgm:prSet/>
      <dgm:spPr/>
      <dgm:t>
        <a:bodyPr/>
        <a:lstStyle/>
        <a:p>
          <a:endParaRPr lang="fr-FR"/>
        </a:p>
      </dgm:t>
    </dgm:pt>
    <dgm:pt modelId="{4BBB8260-C40A-477C-8953-98D4EC012F10}">
      <dgm:prSet/>
      <dgm:spPr/>
      <dgm:t>
        <a:bodyPr/>
        <a:lstStyle/>
        <a:p>
          <a:r>
            <a:rPr lang="fr-FR" dirty="0"/>
            <a:t>8</a:t>
          </a:r>
        </a:p>
      </dgm:t>
    </dgm:pt>
    <dgm:pt modelId="{6EF834BB-AEFD-44A2-944A-6C9A2821CB3D}" type="parTrans" cxnId="{D25EFA3F-9B5A-4010-945C-B6F50692068E}">
      <dgm:prSet/>
      <dgm:spPr/>
      <dgm:t>
        <a:bodyPr/>
        <a:lstStyle/>
        <a:p>
          <a:endParaRPr lang="fr-FR"/>
        </a:p>
      </dgm:t>
    </dgm:pt>
    <dgm:pt modelId="{A0E6533E-4DC6-4B2B-A2EC-5DB87C6CC913}" type="sibTrans" cxnId="{D25EFA3F-9B5A-4010-945C-B6F50692068E}">
      <dgm:prSet/>
      <dgm:spPr/>
      <dgm:t>
        <a:bodyPr/>
        <a:lstStyle/>
        <a:p>
          <a:endParaRPr lang="fr-FR"/>
        </a:p>
      </dgm:t>
    </dgm:pt>
    <dgm:pt modelId="{F60D4DD9-2990-4480-B93E-E73F8B6098C2}">
      <dgm:prSet/>
      <dgm:spPr/>
      <dgm:t>
        <a:bodyPr/>
        <a:lstStyle/>
        <a:p>
          <a:r>
            <a:rPr lang="fr-FR" dirty="0"/>
            <a:t>9</a:t>
          </a:r>
        </a:p>
      </dgm:t>
    </dgm:pt>
    <dgm:pt modelId="{858BA202-33F6-49E2-83F1-B489B6B6B410}" type="parTrans" cxnId="{D4016FFA-39C3-4201-9D7A-54FA0DDF9805}">
      <dgm:prSet/>
      <dgm:spPr/>
      <dgm:t>
        <a:bodyPr/>
        <a:lstStyle/>
        <a:p>
          <a:endParaRPr lang="fr-FR"/>
        </a:p>
      </dgm:t>
    </dgm:pt>
    <dgm:pt modelId="{719C1983-D3EB-4729-A1F1-DBBAD752FB69}" type="sibTrans" cxnId="{D4016FFA-39C3-4201-9D7A-54FA0DDF9805}">
      <dgm:prSet/>
      <dgm:spPr/>
      <dgm:t>
        <a:bodyPr/>
        <a:lstStyle/>
        <a:p>
          <a:endParaRPr lang="fr-FR"/>
        </a:p>
      </dgm:t>
    </dgm:pt>
    <dgm:pt modelId="{2D12173D-B451-496B-95C1-117FE793C653}">
      <dgm:prSet/>
      <dgm:spPr/>
      <dgm:t>
        <a:bodyPr/>
        <a:lstStyle/>
        <a:p>
          <a:r>
            <a:rPr lang="fr-FR" dirty="0"/>
            <a:t>2</a:t>
          </a:r>
        </a:p>
      </dgm:t>
    </dgm:pt>
    <dgm:pt modelId="{D9C0C0ED-0E0B-45B4-BB57-0F0C3BAEC11F}" type="parTrans" cxnId="{A89E30BB-623B-4528-81A4-5655ED11DCF8}">
      <dgm:prSet/>
      <dgm:spPr/>
      <dgm:t>
        <a:bodyPr/>
        <a:lstStyle/>
        <a:p>
          <a:endParaRPr lang="fr-FR"/>
        </a:p>
      </dgm:t>
    </dgm:pt>
    <dgm:pt modelId="{F673162C-56C8-4A4B-B5E2-934FB5A400EA}" type="sibTrans" cxnId="{A89E30BB-623B-4528-81A4-5655ED11DCF8}">
      <dgm:prSet/>
      <dgm:spPr/>
      <dgm:t>
        <a:bodyPr/>
        <a:lstStyle/>
        <a:p>
          <a:endParaRPr lang="fr-FR"/>
        </a:p>
      </dgm:t>
    </dgm:pt>
    <dgm:pt modelId="{38EF54C5-2E4F-4779-9654-DEA4EC001670}">
      <dgm:prSet/>
      <dgm:spPr/>
      <dgm:t>
        <a:bodyPr anchor="ctr"/>
        <a:lstStyle/>
        <a:p>
          <a:pPr algn="ctr"/>
          <a:r>
            <a:rPr lang="fr-FR" dirty="0"/>
            <a:t>    3	</a:t>
          </a:r>
        </a:p>
      </dgm:t>
    </dgm:pt>
    <dgm:pt modelId="{18FC5C90-9829-4474-9351-F7A0A2115898}" type="parTrans" cxnId="{803FD614-C66E-4FBD-8F2E-E77E63599F72}">
      <dgm:prSet/>
      <dgm:spPr/>
      <dgm:t>
        <a:bodyPr/>
        <a:lstStyle/>
        <a:p>
          <a:endParaRPr lang="fr-FR"/>
        </a:p>
      </dgm:t>
    </dgm:pt>
    <dgm:pt modelId="{9BF7025E-7C54-445C-938D-6727085486F0}" type="sibTrans" cxnId="{803FD614-C66E-4FBD-8F2E-E77E63599F72}">
      <dgm:prSet/>
      <dgm:spPr/>
      <dgm:t>
        <a:bodyPr/>
        <a:lstStyle/>
        <a:p>
          <a:endParaRPr lang="fr-FR"/>
        </a:p>
      </dgm:t>
    </dgm:pt>
    <dgm:pt modelId="{E9E0086D-9A20-432F-AB18-A4B0691000B9}">
      <dgm:prSet/>
      <dgm:spPr/>
      <dgm:t>
        <a:bodyPr/>
        <a:lstStyle/>
        <a:p>
          <a:r>
            <a:rPr lang="fr-FR" dirty="0"/>
            <a:t>4</a:t>
          </a:r>
        </a:p>
      </dgm:t>
    </dgm:pt>
    <dgm:pt modelId="{54A4E560-19AB-4471-B765-F5FF9B22FFC5}" type="parTrans" cxnId="{A0F4DAC5-6543-48A7-9A03-017E5ADD70C5}">
      <dgm:prSet/>
      <dgm:spPr/>
      <dgm:t>
        <a:bodyPr/>
        <a:lstStyle/>
        <a:p>
          <a:endParaRPr lang="fr-FR"/>
        </a:p>
      </dgm:t>
    </dgm:pt>
    <dgm:pt modelId="{9B532EED-23EB-423B-9C70-430E0C9B2ACD}" type="sibTrans" cxnId="{A0F4DAC5-6543-48A7-9A03-017E5ADD70C5}">
      <dgm:prSet/>
      <dgm:spPr/>
      <dgm:t>
        <a:bodyPr/>
        <a:lstStyle/>
        <a:p>
          <a:endParaRPr lang="fr-FR"/>
        </a:p>
      </dgm:t>
    </dgm:pt>
    <dgm:pt modelId="{85D4FC71-1966-4B8B-B082-C7FE288DF8D7}">
      <dgm:prSet/>
      <dgm:spPr/>
      <dgm:t>
        <a:bodyPr/>
        <a:lstStyle/>
        <a:p>
          <a:r>
            <a:rPr lang="fr-FR" dirty="0"/>
            <a:t>5</a:t>
          </a:r>
        </a:p>
      </dgm:t>
    </dgm:pt>
    <dgm:pt modelId="{DDD8FDAE-B7F9-4049-BF38-2FDE3F180A5F}" type="parTrans" cxnId="{4D7A48B9-5829-4B64-86CD-100CDE94F60B}">
      <dgm:prSet/>
      <dgm:spPr/>
      <dgm:t>
        <a:bodyPr/>
        <a:lstStyle/>
        <a:p>
          <a:endParaRPr lang="fr-FR"/>
        </a:p>
      </dgm:t>
    </dgm:pt>
    <dgm:pt modelId="{B07F427E-A4BD-4645-8556-210A6B8E48D7}" type="sibTrans" cxnId="{4D7A48B9-5829-4B64-86CD-100CDE94F60B}">
      <dgm:prSet/>
      <dgm:spPr/>
      <dgm:t>
        <a:bodyPr/>
        <a:lstStyle/>
        <a:p>
          <a:endParaRPr lang="fr-FR"/>
        </a:p>
      </dgm:t>
    </dgm:pt>
    <dgm:pt modelId="{94463EFC-DB02-4623-97C8-024AF14CA2AF}">
      <dgm:prSet/>
      <dgm:spPr/>
      <dgm:t>
        <a:bodyPr/>
        <a:lstStyle/>
        <a:p>
          <a:r>
            <a:rPr lang="fr-FR" dirty="0"/>
            <a:t>6</a:t>
          </a:r>
        </a:p>
      </dgm:t>
    </dgm:pt>
    <dgm:pt modelId="{3251919C-1FAC-4D45-A412-C39B745AB1C5}" type="parTrans" cxnId="{6CF1FC12-EC88-4CDF-AF58-E9CC695438B9}">
      <dgm:prSet/>
      <dgm:spPr/>
      <dgm:t>
        <a:bodyPr/>
        <a:lstStyle/>
        <a:p>
          <a:endParaRPr lang="fr-FR"/>
        </a:p>
      </dgm:t>
    </dgm:pt>
    <dgm:pt modelId="{DB4757AB-CB80-4646-84CB-01D95D398C20}" type="sibTrans" cxnId="{6CF1FC12-EC88-4CDF-AF58-E9CC695438B9}">
      <dgm:prSet/>
      <dgm:spPr/>
      <dgm:t>
        <a:bodyPr/>
        <a:lstStyle/>
        <a:p>
          <a:endParaRPr lang="fr-FR"/>
        </a:p>
      </dgm:t>
    </dgm:pt>
    <dgm:pt modelId="{7C254E7B-89DE-4670-8709-B14EE112CD4E}">
      <dgm:prSet/>
      <dgm:spPr/>
      <dgm:t>
        <a:bodyPr/>
        <a:lstStyle/>
        <a:p>
          <a:r>
            <a:rPr lang="fr-FR" dirty="0"/>
            <a:t>7</a:t>
          </a:r>
        </a:p>
      </dgm:t>
    </dgm:pt>
    <dgm:pt modelId="{95279C22-5F77-4B96-9D89-C46D9B3EBE0C}" type="parTrans" cxnId="{C98EE4E4-70CA-4E25-B07A-A5E0EB94E90E}">
      <dgm:prSet/>
      <dgm:spPr/>
      <dgm:t>
        <a:bodyPr/>
        <a:lstStyle/>
        <a:p>
          <a:endParaRPr lang="fr-FR"/>
        </a:p>
      </dgm:t>
    </dgm:pt>
    <dgm:pt modelId="{61423DE1-FFAE-492C-89D9-5E54FEB46B40}" type="sibTrans" cxnId="{C98EE4E4-70CA-4E25-B07A-A5E0EB94E90E}">
      <dgm:prSet/>
      <dgm:spPr/>
      <dgm:t>
        <a:bodyPr/>
        <a:lstStyle/>
        <a:p>
          <a:endParaRPr lang="fr-FR"/>
        </a:p>
      </dgm:t>
    </dgm:pt>
    <dgm:pt modelId="{E48F3F14-E3F7-49A1-9AA0-A9E0DDD324F8}">
      <dgm:prSet/>
      <dgm:spPr/>
      <dgm:t>
        <a:bodyPr/>
        <a:lstStyle/>
        <a:p>
          <a:r>
            <a:rPr lang="fr-FR" dirty="0"/>
            <a:t>13</a:t>
          </a:r>
        </a:p>
      </dgm:t>
    </dgm:pt>
    <dgm:pt modelId="{AF0267D5-6A8D-4493-B269-8655F78CA053}" type="parTrans" cxnId="{7A18244C-BABA-4500-AD13-2C0D85BB3A57}">
      <dgm:prSet/>
      <dgm:spPr/>
      <dgm:t>
        <a:bodyPr/>
        <a:lstStyle/>
        <a:p>
          <a:endParaRPr lang="fr-FR"/>
        </a:p>
      </dgm:t>
    </dgm:pt>
    <dgm:pt modelId="{419E3FD1-E471-4E0E-AEC1-AFF9C549595E}" type="sibTrans" cxnId="{7A18244C-BABA-4500-AD13-2C0D85BB3A57}">
      <dgm:prSet/>
      <dgm:spPr/>
      <dgm:t>
        <a:bodyPr/>
        <a:lstStyle/>
        <a:p>
          <a:endParaRPr lang="fr-FR"/>
        </a:p>
      </dgm:t>
    </dgm:pt>
    <dgm:pt modelId="{E39A2520-4722-47B2-8C5D-F20B7B74A801}" type="asst">
      <dgm:prSet/>
      <dgm:spPr/>
      <dgm:t>
        <a:bodyPr/>
        <a:lstStyle/>
        <a:p>
          <a:r>
            <a:rPr lang="fr-FR" b="1" dirty="0"/>
            <a:t>Services support</a:t>
          </a:r>
        </a:p>
      </dgm:t>
    </dgm:pt>
    <dgm:pt modelId="{218E5376-1040-4817-ACCA-1112FC63EA81}" type="parTrans" cxnId="{4709B3FE-5888-48A9-B60B-B4D00B2CB98D}">
      <dgm:prSet/>
      <dgm:spPr/>
      <dgm:t>
        <a:bodyPr/>
        <a:lstStyle/>
        <a:p>
          <a:endParaRPr lang="fr-FR"/>
        </a:p>
      </dgm:t>
    </dgm:pt>
    <dgm:pt modelId="{68D1615A-DFFA-4680-9AF2-4E6AD9587DAC}" type="sibTrans" cxnId="{4709B3FE-5888-48A9-B60B-B4D00B2CB98D}">
      <dgm:prSet/>
      <dgm:spPr/>
      <dgm:t>
        <a:bodyPr/>
        <a:lstStyle/>
        <a:p>
          <a:endParaRPr lang="fr-FR"/>
        </a:p>
      </dgm:t>
    </dgm:pt>
    <dgm:pt modelId="{AF24BEC5-3502-42F6-8728-D1E957DD1992}" type="pres">
      <dgm:prSet presAssocID="{C4E4D31B-2F21-48DF-86F7-38112E0F49C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6B85E19-CA82-48C1-BD69-E52AB505D51C}" type="pres">
      <dgm:prSet presAssocID="{A9BB972F-DA27-47DB-907E-E40A2CBD2BD7}" presName="hierRoot1" presStyleCnt="0">
        <dgm:presLayoutVars>
          <dgm:hierBranch val="init"/>
        </dgm:presLayoutVars>
      </dgm:prSet>
      <dgm:spPr/>
    </dgm:pt>
    <dgm:pt modelId="{C969488A-FF40-4F08-9FCE-7443CDFB0EE7}" type="pres">
      <dgm:prSet presAssocID="{A9BB972F-DA27-47DB-907E-E40A2CBD2BD7}" presName="rootComposite1" presStyleCnt="0"/>
      <dgm:spPr/>
    </dgm:pt>
    <dgm:pt modelId="{5E75C735-B9A7-4449-965D-53B09B2D10CE}" type="pres">
      <dgm:prSet presAssocID="{A9BB972F-DA27-47DB-907E-E40A2CBD2BD7}" presName="rootText1" presStyleLbl="node0" presStyleIdx="0" presStyleCnt="1" custScaleX="432251" custScaleY="181713" custLinFactY="-100000" custLinFactNeighborX="-8023" custLinFactNeighborY="-110411">
        <dgm:presLayoutVars>
          <dgm:chPref val="3"/>
        </dgm:presLayoutVars>
      </dgm:prSet>
      <dgm:spPr/>
    </dgm:pt>
    <dgm:pt modelId="{C62ED639-CA36-4FB5-A4AC-CEBDC50600F6}" type="pres">
      <dgm:prSet presAssocID="{A9BB972F-DA27-47DB-907E-E40A2CBD2BD7}" presName="rootConnector1" presStyleLbl="node1" presStyleIdx="0" presStyleCnt="0"/>
      <dgm:spPr/>
    </dgm:pt>
    <dgm:pt modelId="{1B71470D-7363-4607-87AC-2C1D76A7D66B}" type="pres">
      <dgm:prSet presAssocID="{A9BB972F-DA27-47DB-907E-E40A2CBD2BD7}" presName="hierChild2" presStyleCnt="0"/>
      <dgm:spPr/>
    </dgm:pt>
    <dgm:pt modelId="{AF98F2EF-354D-4666-92FA-C97E60CB9822}" type="pres">
      <dgm:prSet presAssocID="{B25B176D-EBB4-4958-B72C-EB29AF45FC14}" presName="Name37" presStyleLbl="parChTrans1D2" presStyleIdx="0" presStyleCnt="15"/>
      <dgm:spPr/>
    </dgm:pt>
    <dgm:pt modelId="{862AEEB6-6EFF-40AC-8E0B-5D3ADA972361}" type="pres">
      <dgm:prSet presAssocID="{00EB0179-2C7F-4E2E-9F25-0277C16A8931}" presName="hierRoot2" presStyleCnt="0">
        <dgm:presLayoutVars>
          <dgm:hierBranch val="init"/>
        </dgm:presLayoutVars>
      </dgm:prSet>
      <dgm:spPr/>
    </dgm:pt>
    <dgm:pt modelId="{57492922-1390-4A99-ABE6-08AC4D0C7CF7}" type="pres">
      <dgm:prSet presAssocID="{00EB0179-2C7F-4E2E-9F25-0277C16A8931}" presName="rootComposite" presStyleCnt="0"/>
      <dgm:spPr/>
    </dgm:pt>
    <dgm:pt modelId="{0231FCFA-5ED5-48DA-8651-C1452317405F}" type="pres">
      <dgm:prSet presAssocID="{00EB0179-2C7F-4E2E-9F25-0277C16A8931}" presName="rootText" presStyleLbl="node2" presStyleIdx="0" presStyleCnt="13">
        <dgm:presLayoutVars>
          <dgm:chPref val="3"/>
        </dgm:presLayoutVars>
      </dgm:prSet>
      <dgm:spPr/>
    </dgm:pt>
    <dgm:pt modelId="{75D8B1D2-C087-4C76-9D63-7C48C7848A84}" type="pres">
      <dgm:prSet presAssocID="{00EB0179-2C7F-4E2E-9F25-0277C16A8931}" presName="rootConnector" presStyleLbl="node2" presStyleIdx="0" presStyleCnt="13"/>
      <dgm:spPr/>
    </dgm:pt>
    <dgm:pt modelId="{9F381940-0FD0-462B-A8EF-B9813FDB0551}" type="pres">
      <dgm:prSet presAssocID="{00EB0179-2C7F-4E2E-9F25-0277C16A8931}" presName="hierChild4" presStyleCnt="0"/>
      <dgm:spPr/>
    </dgm:pt>
    <dgm:pt modelId="{24872210-4775-462F-A2A7-0F199B03DA51}" type="pres">
      <dgm:prSet presAssocID="{00EB0179-2C7F-4E2E-9F25-0277C16A8931}" presName="hierChild5" presStyleCnt="0"/>
      <dgm:spPr/>
    </dgm:pt>
    <dgm:pt modelId="{CEFBF047-3AE9-4848-9FA2-73CE3BC947C1}" type="pres">
      <dgm:prSet presAssocID="{D9C0C0ED-0E0B-45B4-BB57-0F0C3BAEC11F}" presName="Name37" presStyleLbl="parChTrans1D2" presStyleIdx="1" presStyleCnt="15"/>
      <dgm:spPr/>
    </dgm:pt>
    <dgm:pt modelId="{F053184D-0160-41CB-A77C-E9D61537907E}" type="pres">
      <dgm:prSet presAssocID="{2D12173D-B451-496B-95C1-117FE793C653}" presName="hierRoot2" presStyleCnt="0">
        <dgm:presLayoutVars>
          <dgm:hierBranch val="init"/>
        </dgm:presLayoutVars>
      </dgm:prSet>
      <dgm:spPr/>
    </dgm:pt>
    <dgm:pt modelId="{77E30B0B-63DD-44AE-9D9D-CE0F645CB6EE}" type="pres">
      <dgm:prSet presAssocID="{2D12173D-B451-496B-95C1-117FE793C653}" presName="rootComposite" presStyleCnt="0"/>
      <dgm:spPr/>
    </dgm:pt>
    <dgm:pt modelId="{C48EDDE4-1CFA-4365-8BCB-45B71A662FBE}" type="pres">
      <dgm:prSet presAssocID="{2D12173D-B451-496B-95C1-117FE793C653}" presName="rootText" presStyleLbl="node2" presStyleIdx="1" presStyleCnt="13">
        <dgm:presLayoutVars>
          <dgm:chPref val="3"/>
        </dgm:presLayoutVars>
      </dgm:prSet>
      <dgm:spPr/>
    </dgm:pt>
    <dgm:pt modelId="{98118E51-52B7-4DEF-9D13-28CB43610EB0}" type="pres">
      <dgm:prSet presAssocID="{2D12173D-B451-496B-95C1-117FE793C653}" presName="rootConnector" presStyleLbl="node2" presStyleIdx="1" presStyleCnt="13"/>
      <dgm:spPr/>
    </dgm:pt>
    <dgm:pt modelId="{C55AE034-1359-4527-816E-0D285C6B5839}" type="pres">
      <dgm:prSet presAssocID="{2D12173D-B451-496B-95C1-117FE793C653}" presName="hierChild4" presStyleCnt="0"/>
      <dgm:spPr/>
    </dgm:pt>
    <dgm:pt modelId="{B8B73A00-4F56-4EF8-9B02-454A21E6F495}" type="pres">
      <dgm:prSet presAssocID="{2D12173D-B451-496B-95C1-117FE793C653}" presName="hierChild5" presStyleCnt="0"/>
      <dgm:spPr/>
    </dgm:pt>
    <dgm:pt modelId="{A1DB3A7B-F491-4226-8394-4A9535DC3048}" type="pres">
      <dgm:prSet presAssocID="{18FC5C90-9829-4474-9351-F7A0A2115898}" presName="Name37" presStyleLbl="parChTrans1D2" presStyleIdx="2" presStyleCnt="15"/>
      <dgm:spPr/>
    </dgm:pt>
    <dgm:pt modelId="{876BD47E-B16C-4EE6-993E-1D9AB1B0E5B5}" type="pres">
      <dgm:prSet presAssocID="{38EF54C5-2E4F-4779-9654-DEA4EC001670}" presName="hierRoot2" presStyleCnt="0">
        <dgm:presLayoutVars>
          <dgm:hierBranch val="init"/>
        </dgm:presLayoutVars>
      </dgm:prSet>
      <dgm:spPr/>
    </dgm:pt>
    <dgm:pt modelId="{1DA37EBB-EA92-41A1-95BD-FFE519E807F9}" type="pres">
      <dgm:prSet presAssocID="{38EF54C5-2E4F-4779-9654-DEA4EC001670}" presName="rootComposite" presStyleCnt="0"/>
      <dgm:spPr/>
    </dgm:pt>
    <dgm:pt modelId="{8F3229E6-1D95-4872-8ADD-70E360EC422E}" type="pres">
      <dgm:prSet presAssocID="{38EF54C5-2E4F-4779-9654-DEA4EC001670}" presName="rootText" presStyleLbl="node2" presStyleIdx="2" presStyleCnt="13">
        <dgm:presLayoutVars>
          <dgm:chPref val="3"/>
        </dgm:presLayoutVars>
      </dgm:prSet>
      <dgm:spPr/>
    </dgm:pt>
    <dgm:pt modelId="{7D735A60-1449-46D5-A60A-82B123FEFF3B}" type="pres">
      <dgm:prSet presAssocID="{38EF54C5-2E4F-4779-9654-DEA4EC001670}" presName="rootConnector" presStyleLbl="node2" presStyleIdx="2" presStyleCnt="13"/>
      <dgm:spPr/>
    </dgm:pt>
    <dgm:pt modelId="{C2909166-6356-49FB-AF5E-934D46005426}" type="pres">
      <dgm:prSet presAssocID="{38EF54C5-2E4F-4779-9654-DEA4EC001670}" presName="hierChild4" presStyleCnt="0"/>
      <dgm:spPr/>
    </dgm:pt>
    <dgm:pt modelId="{A2C6CE96-7594-438A-B450-25E6B9FFE576}" type="pres">
      <dgm:prSet presAssocID="{38EF54C5-2E4F-4779-9654-DEA4EC001670}" presName="hierChild5" presStyleCnt="0"/>
      <dgm:spPr/>
    </dgm:pt>
    <dgm:pt modelId="{AA3A2A93-AF02-4C25-993B-F32E5C81745A}" type="pres">
      <dgm:prSet presAssocID="{54A4E560-19AB-4471-B765-F5FF9B22FFC5}" presName="Name37" presStyleLbl="parChTrans1D2" presStyleIdx="3" presStyleCnt="15"/>
      <dgm:spPr/>
    </dgm:pt>
    <dgm:pt modelId="{2A28A78B-2A5B-4F7E-B241-830954068994}" type="pres">
      <dgm:prSet presAssocID="{E9E0086D-9A20-432F-AB18-A4B0691000B9}" presName="hierRoot2" presStyleCnt="0">
        <dgm:presLayoutVars>
          <dgm:hierBranch val="init"/>
        </dgm:presLayoutVars>
      </dgm:prSet>
      <dgm:spPr/>
    </dgm:pt>
    <dgm:pt modelId="{469720F7-8C6C-4B8C-B299-A635032349E6}" type="pres">
      <dgm:prSet presAssocID="{E9E0086D-9A20-432F-AB18-A4B0691000B9}" presName="rootComposite" presStyleCnt="0"/>
      <dgm:spPr/>
    </dgm:pt>
    <dgm:pt modelId="{40931233-6BEC-4700-BA74-2047B103F46C}" type="pres">
      <dgm:prSet presAssocID="{E9E0086D-9A20-432F-AB18-A4B0691000B9}" presName="rootText" presStyleLbl="node2" presStyleIdx="3" presStyleCnt="13">
        <dgm:presLayoutVars>
          <dgm:chPref val="3"/>
        </dgm:presLayoutVars>
      </dgm:prSet>
      <dgm:spPr/>
    </dgm:pt>
    <dgm:pt modelId="{67DBB2F4-483F-4166-AC9C-5428B66C34B5}" type="pres">
      <dgm:prSet presAssocID="{E9E0086D-9A20-432F-AB18-A4B0691000B9}" presName="rootConnector" presStyleLbl="node2" presStyleIdx="3" presStyleCnt="13"/>
      <dgm:spPr/>
    </dgm:pt>
    <dgm:pt modelId="{5E201D40-1D2B-470F-A926-3D7199C0E674}" type="pres">
      <dgm:prSet presAssocID="{E9E0086D-9A20-432F-AB18-A4B0691000B9}" presName="hierChild4" presStyleCnt="0"/>
      <dgm:spPr/>
    </dgm:pt>
    <dgm:pt modelId="{FF07092A-973D-4671-9018-0663A4D30124}" type="pres">
      <dgm:prSet presAssocID="{E9E0086D-9A20-432F-AB18-A4B0691000B9}" presName="hierChild5" presStyleCnt="0"/>
      <dgm:spPr/>
    </dgm:pt>
    <dgm:pt modelId="{A75AA735-F004-4942-902C-39131FEB6CF5}" type="pres">
      <dgm:prSet presAssocID="{DDD8FDAE-B7F9-4049-BF38-2FDE3F180A5F}" presName="Name37" presStyleLbl="parChTrans1D2" presStyleIdx="4" presStyleCnt="15"/>
      <dgm:spPr/>
    </dgm:pt>
    <dgm:pt modelId="{13F9EEB7-2ED3-4FE9-BC59-413BD4D892EA}" type="pres">
      <dgm:prSet presAssocID="{85D4FC71-1966-4B8B-B082-C7FE288DF8D7}" presName="hierRoot2" presStyleCnt="0">
        <dgm:presLayoutVars>
          <dgm:hierBranch val="init"/>
        </dgm:presLayoutVars>
      </dgm:prSet>
      <dgm:spPr/>
    </dgm:pt>
    <dgm:pt modelId="{44F90163-1EB5-4628-8833-8D0971F699D9}" type="pres">
      <dgm:prSet presAssocID="{85D4FC71-1966-4B8B-B082-C7FE288DF8D7}" presName="rootComposite" presStyleCnt="0"/>
      <dgm:spPr/>
    </dgm:pt>
    <dgm:pt modelId="{4D593D97-5365-4E04-9436-5630A2C7E72F}" type="pres">
      <dgm:prSet presAssocID="{85D4FC71-1966-4B8B-B082-C7FE288DF8D7}" presName="rootText" presStyleLbl="node2" presStyleIdx="4" presStyleCnt="13">
        <dgm:presLayoutVars>
          <dgm:chPref val="3"/>
        </dgm:presLayoutVars>
      </dgm:prSet>
      <dgm:spPr/>
    </dgm:pt>
    <dgm:pt modelId="{E8F33274-656B-44AB-AA9D-E991262A2200}" type="pres">
      <dgm:prSet presAssocID="{85D4FC71-1966-4B8B-B082-C7FE288DF8D7}" presName="rootConnector" presStyleLbl="node2" presStyleIdx="4" presStyleCnt="13"/>
      <dgm:spPr/>
    </dgm:pt>
    <dgm:pt modelId="{603CA75A-37B9-42E8-865C-59FA9F545496}" type="pres">
      <dgm:prSet presAssocID="{85D4FC71-1966-4B8B-B082-C7FE288DF8D7}" presName="hierChild4" presStyleCnt="0"/>
      <dgm:spPr/>
    </dgm:pt>
    <dgm:pt modelId="{4797C8B9-D97A-47CF-951B-45492850F2A6}" type="pres">
      <dgm:prSet presAssocID="{85D4FC71-1966-4B8B-B082-C7FE288DF8D7}" presName="hierChild5" presStyleCnt="0"/>
      <dgm:spPr/>
    </dgm:pt>
    <dgm:pt modelId="{F9AFB39D-4218-4389-81FA-A2B19C0FB9C1}" type="pres">
      <dgm:prSet presAssocID="{3251919C-1FAC-4D45-A412-C39B745AB1C5}" presName="Name37" presStyleLbl="parChTrans1D2" presStyleIdx="5" presStyleCnt="15"/>
      <dgm:spPr/>
    </dgm:pt>
    <dgm:pt modelId="{0376D60F-8457-4636-914A-EDD007794C22}" type="pres">
      <dgm:prSet presAssocID="{94463EFC-DB02-4623-97C8-024AF14CA2AF}" presName="hierRoot2" presStyleCnt="0">
        <dgm:presLayoutVars>
          <dgm:hierBranch val="init"/>
        </dgm:presLayoutVars>
      </dgm:prSet>
      <dgm:spPr/>
    </dgm:pt>
    <dgm:pt modelId="{6229677E-709F-46EC-A605-3DEEC44C8636}" type="pres">
      <dgm:prSet presAssocID="{94463EFC-DB02-4623-97C8-024AF14CA2AF}" presName="rootComposite" presStyleCnt="0"/>
      <dgm:spPr/>
    </dgm:pt>
    <dgm:pt modelId="{7C2DBC97-FC58-4497-AA16-9F065BD5A32C}" type="pres">
      <dgm:prSet presAssocID="{94463EFC-DB02-4623-97C8-024AF14CA2AF}" presName="rootText" presStyleLbl="node2" presStyleIdx="5" presStyleCnt="13" custLinFactNeighborX="10500" custLinFactNeighborY="-1246">
        <dgm:presLayoutVars>
          <dgm:chPref val="3"/>
        </dgm:presLayoutVars>
      </dgm:prSet>
      <dgm:spPr/>
    </dgm:pt>
    <dgm:pt modelId="{9DA7A219-ED3B-43E1-84E7-A2E473641719}" type="pres">
      <dgm:prSet presAssocID="{94463EFC-DB02-4623-97C8-024AF14CA2AF}" presName="rootConnector" presStyleLbl="node2" presStyleIdx="5" presStyleCnt="13"/>
      <dgm:spPr/>
    </dgm:pt>
    <dgm:pt modelId="{C8D75288-4919-4E76-B01D-5BCC9878E806}" type="pres">
      <dgm:prSet presAssocID="{94463EFC-DB02-4623-97C8-024AF14CA2AF}" presName="hierChild4" presStyleCnt="0"/>
      <dgm:spPr/>
    </dgm:pt>
    <dgm:pt modelId="{1A64CDA6-FC78-464C-B13E-9535C4D203BE}" type="pres">
      <dgm:prSet presAssocID="{94463EFC-DB02-4623-97C8-024AF14CA2AF}" presName="hierChild5" presStyleCnt="0"/>
      <dgm:spPr/>
    </dgm:pt>
    <dgm:pt modelId="{FE25DC24-A879-4FD7-8698-13F051DD4B01}" type="pres">
      <dgm:prSet presAssocID="{95279C22-5F77-4B96-9D89-C46D9B3EBE0C}" presName="Name37" presStyleLbl="parChTrans1D2" presStyleIdx="6" presStyleCnt="15"/>
      <dgm:spPr/>
    </dgm:pt>
    <dgm:pt modelId="{6DDC41C7-FEF6-414C-AA1E-F2DEF50C7C30}" type="pres">
      <dgm:prSet presAssocID="{7C254E7B-89DE-4670-8709-B14EE112CD4E}" presName="hierRoot2" presStyleCnt="0">
        <dgm:presLayoutVars>
          <dgm:hierBranch val="init"/>
        </dgm:presLayoutVars>
      </dgm:prSet>
      <dgm:spPr/>
    </dgm:pt>
    <dgm:pt modelId="{2B4B2A8E-EE01-464A-95DD-676DEB262D2E}" type="pres">
      <dgm:prSet presAssocID="{7C254E7B-89DE-4670-8709-B14EE112CD4E}" presName="rootComposite" presStyleCnt="0"/>
      <dgm:spPr/>
    </dgm:pt>
    <dgm:pt modelId="{C51E8EC5-9906-469B-9332-0D0B82FCE155}" type="pres">
      <dgm:prSet presAssocID="{7C254E7B-89DE-4670-8709-B14EE112CD4E}" presName="rootText" presStyleLbl="node2" presStyleIdx="6" presStyleCnt="13">
        <dgm:presLayoutVars>
          <dgm:chPref val="3"/>
        </dgm:presLayoutVars>
      </dgm:prSet>
      <dgm:spPr/>
    </dgm:pt>
    <dgm:pt modelId="{0A3CD503-36E6-4D81-841C-5E2BE97DCF04}" type="pres">
      <dgm:prSet presAssocID="{7C254E7B-89DE-4670-8709-B14EE112CD4E}" presName="rootConnector" presStyleLbl="node2" presStyleIdx="6" presStyleCnt="13"/>
      <dgm:spPr/>
    </dgm:pt>
    <dgm:pt modelId="{2AAE947F-BB64-4BE7-8728-9EB7B6814764}" type="pres">
      <dgm:prSet presAssocID="{7C254E7B-89DE-4670-8709-B14EE112CD4E}" presName="hierChild4" presStyleCnt="0"/>
      <dgm:spPr/>
    </dgm:pt>
    <dgm:pt modelId="{30268963-E0F0-4B16-B16D-8188C4166E93}" type="pres">
      <dgm:prSet presAssocID="{7C254E7B-89DE-4670-8709-B14EE112CD4E}" presName="hierChild5" presStyleCnt="0"/>
      <dgm:spPr/>
    </dgm:pt>
    <dgm:pt modelId="{0E4AA9E0-8966-42AA-BA5E-98E7C636B0D3}" type="pres">
      <dgm:prSet presAssocID="{6EF834BB-AEFD-44A2-944A-6C9A2821CB3D}" presName="Name37" presStyleLbl="parChTrans1D2" presStyleIdx="7" presStyleCnt="15"/>
      <dgm:spPr/>
    </dgm:pt>
    <dgm:pt modelId="{08A9E3EC-07AF-448F-9F23-2638A8799F53}" type="pres">
      <dgm:prSet presAssocID="{4BBB8260-C40A-477C-8953-98D4EC012F10}" presName="hierRoot2" presStyleCnt="0">
        <dgm:presLayoutVars>
          <dgm:hierBranch val="init"/>
        </dgm:presLayoutVars>
      </dgm:prSet>
      <dgm:spPr/>
    </dgm:pt>
    <dgm:pt modelId="{DB21376C-A89B-48B8-9CC3-9BDA96FEF664}" type="pres">
      <dgm:prSet presAssocID="{4BBB8260-C40A-477C-8953-98D4EC012F10}" presName="rootComposite" presStyleCnt="0"/>
      <dgm:spPr/>
    </dgm:pt>
    <dgm:pt modelId="{6F2525EE-ADAF-42A6-B3A3-23E315F1A647}" type="pres">
      <dgm:prSet presAssocID="{4BBB8260-C40A-477C-8953-98D4EC012F10}" presName="rootText" presStyleLbl="node2" presStyleIdx="7" presStyleCnt="13">
        <dgm:presLayoutVars>
          <dgm:chPref val="3"/>
        </dgm:presLayoutVars>
      </dgm:prSet>
      <dgm:spPr/>
    </dgm:pt>
    <dgm:pt modelId="{4D8FFFA6-AFEB-4704-877F-88119A43214E}" type="pres">
      <dgm:prSet presAssocID="{4BBB8260-C40A-477C-8953-98D4EC012F10}" presName="rootConnector" presStyleLbl="node2" presStyleIdx="7" presStyleCnt="13"/>
      <dgm:spPr/>
    </dgm:pt>
    <dgm:pt modelId="{6C5A679F-2A93-4456-8CBB-ABCF3DA9CF0C}" type="pres">
      <dgm:prSet presAssocID="{4BBB8260-C40A-477C-8953-98D4EC012F10}" presName="hierChild4" presStyleCnt="0"/>
      <dgm:spPr/>
    </dgm:pt>
    <dgm:pt modelId="{0C0EFC4A-83D3-42CF-A5B4-4652C10AEF62}" type="pres">
      <dgm:prSet presAssocID="{4BBB8260-C40A-477C-8953-98D4EC012F10}" presName="hierChild5" presStyleCnt="0"/>
      <dgm:spPr/>
    </dgm:pt>
    <dgm:pt modelId="{BFF7F332-95B8-42C4-B997-529E79284689}" type="pres">
      <dgm:prSet presAssocID="{858BA202-33F6-49E2-83F1-B489B6B6B410}" presName="Name37" presStyleLbl="parChTrans1D2" presStyleIdx="8" presStyleCnt="15"/>
      <dgm:spPr/>
    </dgm:pt>
    <dgm:pt modelId="{96EAE5AA-8872-4E3D-B51D-937DE1900E3D}" type="pres">
      <dgm:prSet presAssocID="{F60D4DD9-2990-4480-B93E-E73F8B6098C2}" presName="hierRoot2" presStyleCnt="0">
        <dgm:presLayoutVars>
          <dgm:hierBranch val="init"/>
        </dgm:presLayoutVars>
      </dgm:prSet>
      <dgm:spPr/>
    </dgm:pt>
    <dgm:pt modelId="{EB3FFF52-913C-4C6A-B280-24883E6A4315}" type="pres">
      <dgm:prSet presAssocID="{F60D4DD9-2990-4480-B93E-E73F8B6098C2}" presName="rootComposite" presStyleCnt="0"/>
      <dgm:spPr/>
    </dgm:pt>
    <dgm:pt modelId="{F438CD7C-7B5A-4D8B-A7C7-80E220597618}" type="pres">
      <dgm:prSet presAssocID="{F60D4DD9-2990-4480-B93E-E73F8B6098C2}" presName="rootText" presStyleLbl="node2" presStyleIdx="8" presStyleCnt="13">
        <dgm:presLayoutVars>
          <dgm:chPref val="3"/>
        </dgm:presLayoutVars>
      </dgm:prSet>
      <dgm:spPr/>
    </dgm:pt>
    <dgm:pt modelId="{3A5A09B7-42FA-4700-B493-D607ADD4F5BE}" type="pres">
      <dgm:prSet presAssocID="{F60D4DD9-2990-4480-B93E-E73F8B6098C2}" presName="rootConnector" presStyleLbl="node2" presStyleIdx="8" presStyleCnt="13"/>
      <dgm:spPr/>
    </dgm:pt>
    <dgm:pt modelId="{38A40E84-A315-4615-A178-CECA318D0E7C}" type="pres">
      <dgm:prSet presAssocID="{F60D4DD9-2990-4480-B93E-E73F8B6098C2}" presName="hierChild4" presStyleCnt="0"/>
      <dgm:spPr/>
    </dgm:pt>
    <dgm:pt modelId="{F3A33B38-A688-49B5-AA73-BB51EDAA6F5B}" type="pres">
      <dgm:prSet presAssocID="{F60D4DD9-2990-4480-B93E-E73F8B6098C2}" presName="hierChild5" presStyleCnt="0"/>
      <dgm:spPr/>
    </dgm:pt>
    <dgm:pt modelId="{2A2B876B-D79B-4E3A-87D7-9878EB9CB7C0}" type="pres">
      <dgm:prSet presAssocID="{70CBC07F-0376-45AC-ABB2-CB70330D2F00}" presName="Name37" presStyleLbl="parChTrans1D2" presStyleIdx="9" presStyleCnt="15"/>
      <dgm:spPr/>
    </dgm:pt>
    <dgm:pt modelId="{D7201452-47AA-4016-9CCD-103A5BF9D47C}" type="pres">
      <dgm:prSet presAssocID="{C5D8C3D7-17F6-4526-9286-930BC1E066C1}" presName="hierRoot2" presStyleCnt="0">
        <dgm:presLayoutVars>
          <dgm:hierBranch val="init"/>
        </dgm:presLayoutVars>
      </dgm:prSet>
      <dgm:spPr/>
    </dgm:pt>
    <dgm:pt modelId="{F49A1B3B-0151-4202-8B97-EF7FD92ACF6B}" type="pres">
      <dgm:prSet presAssocID="{C5D8C3D7-17F6-4526-9286-930BC1E066C1}" presName="rootComposite" presStyleCnt="0"/>
      <dgm:spPr/>
    </dgm:pt>
    <dgm:pt modelId="{2D15AB20-9BFB-4B95-AEF2-2CCECADF0214}" type="pres">
      <dgm:prSet presAssocID="{C5D8C3D7-17F6-4526-9286-930BC1E066C1}" presName="rootText" presStyleLbl="node2" presStyleIdx="9" presStyleCnt="13" custLinFactNeighborX="3664">
        <dgm:presLayoutVars>
          <dgm:chPref val="3"/>
        </dgm:presLayoutVars>
      </dgm:prSet>
      <dgm:spPr/>
    </dgm:pt>
    <dgm:pt modelId="{B91A130D-6F20-446B-A22C-165FCA4F18A1}" type="pres">
      <dgm:prSet presAssocID="{C5D8C3D7-17F6-4526-9286-930BC1E066C1}" presName="rootConnector" presStyleLbl="node2" presStyleIdx="9" presStyleCnt="13"/>
      <dgm:spPr/>
    </dgm:pt>
    <dgm:pt modelId="{9B245707-1606-4718-A16E-0F1ECF087363}" type="pres">
      <dgm:prSet presAssocID="{C5D8C3D7-17F6-4526-9286-930BC1E066C1}" presName="hierChild4" presStyleCnt="0"/>
      <dgm:spPr/>
    </dgm:pt>
    <dgm:pt modelId="{DB4DBE21-D58F-4652-ABC6-F02ABE867E1B}" type="pres">
      <dgm:prSet presAssocID="{C5D8C3D7-17F6-4526-9286-930BC1E066C1}" presName="hierChild5" presStyleCnt="0"/>
      <dgm:spPr/>
    </dgm:pt>
    <dgm:pt modelId="{F4646511-C913-4C28-AA26-898148F6F59D}" type="pres">
      <dgm:prSet presAssocID="{24F1D60C-F1D6-423B-B91F-574787BED616}" presName="Name37" presStyleLbl="parChTrans1D2" presStyleIdx="10" presStyleCnt="15"/>
      <dgm:spPr/>
    </dgm:pt>
    <dgm:pt modelId="{FAF16F18-DDCC-4693-88C4-EA6A3F79389E}" type="pres">
      <dgm:prSet presAssocID="{296E5BF5-DEAA-47D1-A0B7-F2AE5D1859ED}" presName="hierRoot2" presStyleCnt="0">
        <dgm:presLayoutVars>
          <dgm:hierBranch val="init"/>
        </dgm:presLayoutVars>
      </dgm:prSet>
      <dgm:spPr/>
    </dgm:pt>
    <dgm:pt modelId="{FCE49ABC-043B-412F-A9E2-278A3F284C64}" type="pres">
      <dgm:prSet presAssocID="{296E5BF5-DEAA-47D1-A0B7-F2AE5D1859ED}" presName="rootComposite" presStyleCnt="0"/>
      <dgm:spPr/>
    </dgm:pt>
    <dgm:pt modelId="{15579B42-E1DC-4577-88E0-0DF24983BB36}" type="pres">
      <dgm:prSet presAssocID="{296E5BF5-DEAA-47D1-A0B7-F2AE5D1859ED}" presName="rootText" presStyleLbl="node2" presStyleIdx="10" presStyleCnt="13">
        <dgm:presLayoutVars>
          <dgm:chPref val="3"/>
        </dgm:presLayoutVars>
      </dgm:prSet>
      <dgm:spPr/>
    </dgm:pt>
    <dgm:pt modelId="{2F94974F-815B-47C7-A2F9-172667EC276B}" type="pres">
      <dgm:prSet presAssocID="{296E5BF5-DEAA-47D1-A0B7-F2AE5D1859ED}" presName="rootConnector" presStyleLbl="node2" presStyleIdx="10" presStyleCnt="13"/>
      <dgm:spPr/>
    </dgm:pt>
    <dgm:pt modelId="{502CB0FB-DA48-4CA1-AC7C-364B23995CCD}" type="pres">
      <dgm:prSet presAssocID="{296E5BF5-DEAA-47D1-A0B7-F2AE5D1859ED}" presName="hierChild4" presStyleCnt="0"/>
      <dgm:spPr/>
    </dgm:pt>
    <dgm:pt modelId="{D58E31F7-2CC5-459A-8A1D-B9072FA1A071}" type="pres">
      <dgm:prSet presAssocID="{296E5BF5-DEAA-47D1-A0B7-F2AE5D1859ED}" presName="hierChild5" presStyleCnt="0"/>
      <dgm:spPr/>
    </dgm:pt>
    <dgm:pt modelId="{BBB13FE2-0D23-4C1D-81A2-8E59F43F9EB2}" type="pres">
      <dgm:prSet presAssocID="{2F734CC3-E8E0-49D1-B126-69DBF235607E}" presName="Name37" presStyleLbl="parChTrans1D2" presStyleIdx="11" presStyleCnt="15"/>
      <dgm:spPr/>
    </dgm:pt>
    <dgm:pt modelId="{9BF5A5D5-C343-409D-AAC6-56181AF79161}" type="pres">
      <dgm:prSet presAssocID="{01CF3ECF-2146-4B52-82C4-5309C4C976CB}" presName="hierRoot2" presStyleCnt="0">
        <dgm:presLayoutVars>
          <dgm:hierBranch val="init"/>
        </dgm:presLayoutVars>
      </dgm:prSet>
      <dgm:spPr/>
    </dgm:pt>
    <dgm:pt modelId="{857A9466-A551-4560-BA0A-E3EFF640B29C}" type="pres">
      <dgm:prSet presAssocID="{01CF3ECF-2146-4B52-82C4-5309C4C976CB}" presName="rootComposite" presStyleCnt="0"/>
      <dgm:spPr/>
    </dgm:pt>
    <dgm:pt modelId="{C78E76AE-5841-4419-B7E3-04DEBD412EFE}" type="pres">
      <dgm:prSet presAssocID="{01CF3ECF-2146-4B52-82C4-5309C4C976CB}" presName="rootText" presStyleLbl="node2" presStyleIdx="11" presStyleCnt="13">
        <dgm:presLayoutVars>
          <dgm:chPref val="3"/>
        </dgm:presLayoutVars>
      </dgm:prSet>
      <dgm:spPr/>
    </dgm:pt>
    <dgm:pt modelId="{8ACB4241-5CB2-432C-899E-A3B5FDA8B1BD}" type="pres">
      <dgm:prSet presAssocID="{01CF3ECF-2146-4B52-82C4-5309C4C976CB}" presName="rootConnector" presStyleLbl="node2" presStyleIdx="11" presStyleCnt="13"/>
      <dgm:spPr/>
    </dgm:pt>
    <dgm:pt modelId="{7F4613C6-542C-48EB-91C7-129BCFCE614F}" type="pres">
      <dgm:prSet presAssocID="{01CF3ECF-2146-4B52-82C4-5309C4C976CB}" presName="hierChild4" presStyleCnt="0"/>
      <dgm:spPr/>
    </dgm:pt>
    <dgm:pt modelId="{D531C511-6D17-4ED2-9FEC-F17562B449E9}" type="pres">
      <dgm:prSet presAssocID="{01CF3ECF-2146-4B52-82C4-5309C4C976CB}" presName="hierChild5" presStyleCnt="0"/>
      <dgm:spPr/>
    </dgm:pt>
    <dgm:pt modelId="{1A1D8B09-1012-4BDB-AFC0-DD65112B39A0}" type="pres">
      <dgm:prSet presAssocID="{AF0267D5-6A8D-4493-B269-8655F78CA053}" presName="Name37" presStyleLbl="parChTrans1D2" presStyleIdx="12" presStyleCnt="15"/>
      <dgm:spPr/>
    </dgm:pt>
    <dgm:pt modelId="{953C8A65-D930-42C4-9381-85B7E526A880}" type="pres">
      <dgm:prSet presAssocID="{E48F3F14-E3F7-49A1-9AA0-A9E0DDD324F8}" presName="hierRoot2" presStyleCnt="0">
        <dgm:presLayoutVars>
          <dgm:hierBranch val="init"/>
        </dgm:presLayoutVars>
      </dgm:prSet>
      <dgm:spPr/>
    </dgm:pt>
    <dgm:pt modelId="{3CC5B33D-794F-44FA-AA52-5C8C4C5BB325}" type="pres">
      <dgm:prSet presAssocID="{E48F3F14-E3F7-49A1-9AA0-A9E0DDD324F8}" presName="rootComposite" presStyleCnt="0"/>
      <dgm:spPr/>
    </dgm:pt>
    <dgm:pt modelId="{B4B0FAD7-DA82-4AAB-B321-D626EE2D46F8}" type="pres">
      <dgm:prSet presAssocID="{E48F3F14-E3F7-49A1-9AA0-A9E0DDD324F8}" presName="rootText" presStyleLbl="node2" presStyleIdx="12" presStyleCnt="13">
        <dgm:presLayoutVars>
          <dgm:chPref val="3"/>
        </dgm:presLayoutVars>
      </dgm:prSet>
      <dgm:spPr/>
    </dgm:pt>
    <dgm:pt modelId="{FBCEFBB1-D284-4B2E-ACDB-5E088867F346}" type="pres">
      <dgm:prSet presAssocID="{E48F3F14-E3F7-49A1-9AA0-A9E0DDD324F8}" presName="rootConnector" presStyleLbl="node2" presStyleIdx="12" presStyleCnt="13"/>
      <dgm:spPr/>
    </dgm:pt>
    <dgm:pt modelId="{554D35D6-A514-4AEF-BAF1-5DFECE1E91BA}" type="pres">
      <dgm:prSet presAssocID="{E48F3F14-E3F7-49A1-9AA0-A9E0DDD324F8}" presName="hierChild4" presStyleCnt="0"/>
      <dgm:spPr/>
    </dgm:pt>
    <dgm:pt modelId="{C637CF43-7032-4A63-BC3F-7038DD92CABA}" type="pres">
      <dgm:prSet presAssocID="{E48F3F14-E3F7-49A1-9AA0-A9E0DDD324F8}" presName="hierChild5" presStyleCnt="0"/>
      <dgm:spPr/>
    </dgm:pt>
    <dgm:pt modelId="{F652B747-816E-4340-98F5-9983929A7EA3}" type="pres">
      <dgm:prSet presAssocID="{A9BB972F-DA27-47DB-907E-E40A2CBD2BD7}" presName="hierChild3" presStyleCnt="0"/>
      <dgm:spPr/>
    </dgm:pt>
    <dgm:pt modelId="{622877DD-497B-4624-ABBE-23680466034B}" type="pres">
      <dgm:prSet presAssocID="{EA838B69-CD3B-4054-B7BC-98B3FE1BD9E8}" presName="Name111" presStyleLbl="parChTrans1D2" presStyleIdx="13" presStyleCnt="15"/>
      <dgm:spPr/>
    </dgm:pt>
    <dgm:pt modelId="{C992E925-C4BA-47CC-A1C8-401BC69C3625}" type="pres">
      <dgm:prSet presAssocID="{9F890F68-B62D-45AB-840C-98EF2C6AB315}" presName="hierRoot3" presStyleCnt="0">
        <dgm:presLayoutVars>
          <dgm:hierBranch val="init"/>
        </dgm:presLayoutVars>
      </dgm:prSet>
      <dgm:spPr/>
    </dgm:pt>
    <dgm:pt modelId="{8496B60F-BB62-459D-A4E6-2355D911C2A3}" type="pres">
      <dgm:prSet presAssocID="{9F890F68-B62D-45AB-840C-98EF2C6AB315}" presName="rootComposite3" presStyleCnt="0"/>
      <dgm:spPr/>
    </dgm:pt>
    <dgm:pt modelId="{924B19A6-5945-4A18-8CF5-5176513627C9}" type="pres">
      <dgm:prSet presAssocID="{9F890F68-B62D-45AB-840C-98EF2C6AB315}" presName="rootText3" presStyleLbl="asst1" presStyleIdx="0" presStyleCnt="2" custScaleX="1248465" custScaleY="152067" custLinFactX="200000" custLinFactNeighborX="286879" custLinFactNeighborY="-81765">
        <dgm:presLayoutVars>
          <dgm:chPref val="3"/>
        </dgm:presLayoutVars>
      </dgm:prSet>
      <dgm:spPr/>
    </dgm:pt>
    <dgm:pt modelId="{2568CC71-C32F-42A2-ACFF-FC563724C0B9}" type="pres">
      <dgm:prSet presAssocID="{9F890F68-B62D-45AB-840C-98EF2C6AB315}" presName="rootConnector3" presStyleLbl="asst1" presStyleIdx="0" presStyleCnt="2"/>
      <dgm:spPr/>
    </dgm:pt>
    <dgm:pt modelId="{6593D1D0-520D-4128-B0A3-E7204D18CB9C}" type="pres">
      <dgm:prSet presAssocID="{9F890F68-B62D-45AB-840C-98EF2C6AB315}" presName="hierChild6" presStyleCnt="0"/>
      <dgm:spPr/>
    </dgm:pt>
    <dgm:pt modelId="{EB1768E5-1FAC-4E3F-BB30-20238A60DBB2}" type="pres">
      <dgm:prSet presAssocID="{9F890F68-B62D-45AB-840C-98EF2C6AB315}" presName="hierChild7" presStyleCnt="0"/>
      <dgm:spPr/>
    </dgm:pt>
    <dgm:pt modelId="{101AF347-43E4-4BAB-8015-A51F8E193AB4}" type="pres">
      <dgm:prSet presAssocID="{218E5376-1040-4817-ACCA-1112FC63EA81}" presName="Name111" presStyleLbl="parChTrans1D2" presStyleIdx="14" presStyleCnt="15"/>
      <dgm:spPr/>
    </dgm:pt>
    <dgm:pt modelId="{90B6DBB0-A827-4C5C-B138-480992B05B3A}" type="pres">
      <dgm:prSet presAssocID="{E39A2520-4722-47B2-8C5D-F20B7B74A801}" presName="hierRoot3" presStyleCnt="0">
        <dgm:presLayoutVars>
          <dgm:hierBranch val="init"/>
        </dgm:presLayoutVars>
      </dgm:prSet>
      <dgm:spPr/>
    </dgm:pt>
    <dgm:pt modelId="{0490BC42-D06F-49CD-AECC-E0D543ED8465}" type="pres">
      <dgm:prSet presAssocID="{E39A2520-4722-47B2-8C5D-F20B7B74A801}" presName="rootComposite3" presStyleCnt="0"/>
      <dgm:spPr/>
    </dgm:pt>
    <dgm:pt modelId="{F2506C78-E3A1-4F8C-8ED1-B40CF99B5AD2}" type="pres">
      <dgm:prSet presAssocID="{E39A2520-4722-47B2-8C5D-F20B7B74A801}" presName="rootText3" presStyleLbl="asst1" presStyleIdx="1" presStyleCnt="2" custScaleX="263506" custScaleY="138207" custLinFactY="140523" custLinFactNeighborX="10448" custLinFactNeighborY="200000">
        <dgm:presLayoutVars>
          <dgm:chPref val="3"/>
        </dgm:presLayoutVars>
      </dgm:prSet>
      <dgm:spPr/>
    </dgm:pt>
    <dgm:pt modelId="{1D982B3E-D805-4D6C-BD40-0378D8F6A03F}" type="pres">
      <dgm:prSet presAssocID="{E39A2520-4722-47B2-8C5D-F20B7B74A801}" presName="rootConnector3" presStyleLbl="asst1" presStyleIdx="1" presStyleCnt="2"/>
      <dgm:spPr/>
    </dgm:pt>
    <dgm:pt modelId="{F6B19E83-08B1-4D4A-9C5B-7A20BC2E7F64}" type="pres">
      <dgm:prSet presAssocID="{E39A2520-4722-47B2-8C5D-F20B7B74A801}" presName="hierChild6" presStyleCnt="0"/>
      <dgm:spPr/>
    </dgm:pt>
    <dgm:pt modelId="{51C51215-4DC8-4D22-8B54-D39D5C8312B0}" type="pres">
      <dgm:prSet presAssocID="{E39A2520-4722-47B2-8C5D-F20B7B74A801}" presName="hierChild7" presStyleCnt="0"/>
      <dgm:spPr/>
    </dgm:pt>
  </dgm:ptLst>
  <dgm:cxnLst>
    <dgm:cxn modelId="{FE106100-7051-4C6A-986A-27765078D43F}" type="presOf" srcId="{54A4E560-19AB-4471-B765-F5FF9B22FFC5}" destId="{AA3A2A93-AF02-4C25-993B-F32E5C81745A}" srcOrd="0" destOrd="0" presId="urn:microsoft.com/office/officeart/2005/8/layout/orgChart1"/>
    <dgm:cxn modelId="{44C8D301-CD02-4B06-95C0-7FBCF12F49C6}" type="presOf" srcId="{94463EFC-DB02-4623-97C8-024AF14CA2AF}" destId="{7C2DBC97-FC58-4497-AA16-9F065BD5A32C}" srcOrd="0" destOrd="0" presId="urn:microsoft.com/office/officeart/2005/8/layout/orgChart1"/>
    <dgm:cxn modelId="{0C88610B-D88D-45B0-A137-7C36F289F47A}" type="presOf" srcId="{70CBC07F-0376-45AC-ABB2-CB70330D2F00}" destId="{2A2B876B-D79B-4E3A-87D7-9878EB9CB7C0}" srcOrd="0" destOrd="0" presId="urn:microsoft.com/office/officeart/2005/8/layout/orgChart1"/>
    <dgm:cxn modelId="{389DD90B-491C-432F-85AD-00F046E2AC5B}" type="presOf" srcId="{D9C0C0ED-0E0B-45B4-BB57-0F0C3BAEC11F}" destId="{CEFBF047-3AE9-4848-9FA2-73CE3BC947C1}" srcOrd="0" destOrd="0" presId="urn:microsoft.com/office/officeart/2005/8/layout/orgChart1"/>
    <dgm:cxn modelId="{6CF1FC12-EC88-4CDF-AF58-E9CC695438B9}" srcId="{A9BB972F-DA27-47DB-907E-E40A2CBD2BD7}" destId="{94463EFC-DB02-4623-97C8-024AF14CA2AF}" srcOrd="7" destOrd="0" parTransId="{3251919C-1FAC-4D45-A412-C39B745AB1C5}" sibTransId="{DB4757AB-CB80-4646-84CB-01D95D398C20}"/>
    <dgm:cxn modelId="{803FD614-C66E-4FBD-8F2E-E77E63599F72}" srcId="{A9BB972F-DA27-47DB-907E-E40A2CBD2BD7}" destId="{38EF54C5-2E4F-4779-9654-DEA4EC001670}" srcOrd="4" destOrd="0" parTransId="{18FC5C90-9829-4474-9351-F7A0A2115898}" sibTransId="{9BF7025E-7C54-445C-938D-6727085486F0}"/>
    <dgm:cxn modelId="{5EE3E019-A277-41B4-B504-00E1CCB1BEEF}" type="presOf" srcId="{7C254E7B-89DE-4670-8709-B14EE112CD4E}" destId="{C51E8EC5-9906-469B-9332-0D0B82FCE155}" srcOrd="0" destOrd="0" presId="urn:microsoft.com/office/officeart/2005/8/layout/orgChart1"/>
    <dgm:cxn modelId="{C94E3229-F49A-4A42-BB8B-465894DF51BB}" type="presOf" srcId="{E9E0086D-9A20-432F-AB18-A4B0691000B9}" destId="{40931233-6BEC-4700-BA74-2047B103F46C}" srcOrd="0" destOrd="0" presId="urn:microsoft.com/office/officeart/2005/8/layout/orgChart1"/>
    <dgm:cxn modelId="{4906672B-D95A-4665-8729-E94752A1BDC8}" type="presOf" srcId="{E39A2520-4722-47B2-8C5D-F20B7B74A801}" destId="{F2506C78-E3A1-4F8C-8ED1-B40CF99B5AD2}" srcOrd="0" destOrd="0" presId="urn:microsoft.com/office/officeart/2005/8/layout/orgChart1"/>
    <dgm:cxn modelId="{3F5F162E-D897-4E31-B6C2-EAA5A92F2854}" type="presOf" srcId="{C5D8C3D7-17F6-4526-9286-930BC1E066C1}" destId="{2D15AB20-9BFB-4B95-AEF2-2CCECADF0214}" srcOrd="0" destOrd="0" presId="urn:microsoft.com/office/officeart/2005/8/layout/orgChart1"/>
    <dgm:cxn modelId="{D9D89E36-E4F4-4E90-BB7F-D831F13B1702}" type="presOf" srcId="{3251919C-1FAC-4D45-A412-C39B745AB1C5}" destId="{F9AFB39D-4218-4389-81FA-A2B19C0FB9C1}" srcOrd="0" destOrd="0" presId="urn:microsoft.com/office/officeart/2005/8/layout/orgChart1"/>
    <dgm:cxn modelId="{D25EFA3F-9B5A-4010-945C-B6F50692068E}" srcId="{A9BB972F-DA27-47DB-907E-E40A2CBD2BD7}" destId="{4BBB8260-C40A-477C-8953-98D4EC012F10}" srcOrd="9" destOrd="0" parTransId="{6EF834BB-AEFD-44A2-944A-6C9A2821CB3D}" sibTransId="{A0E6533E-4DC6-4B2B-A2EC-5DB87C6CC913}"/>
    <dgm:cxn modelId="{8BBD8940-2763-4DDC-B550-BB01429CE2A8}" type="presOf" srcId="{95279C22-5F77-4B96-9D89-C46D9B3EBE0C}" destId="{FE25DC24-A879-4FD7-8698-13F051DD4B01}" srcOrd="0" destOrd="0" presId="urn:microsoft.com/office/officeart/2005/8/layout/orgChart1"/>
    <dgm:cxn modelId="{6686305B-57DC-4A7E-9D67-2B2B1439BB6C}" type="presOf" srcId="{85D4FC71-1966-4B8B-B082-C7FE288DF8D7}" destId="{E8F33274-656B-44AB-AA9D-E991262A2200}" srcOrd="1" destOrd="0" presId="urn:microsoft.com/office/officeart/2005/8/layout/orgChart1"/>
    <dgm:cxn modelId="{09376E5E-EC11-4A99-B6ED-046158CCFBDC}" type="presOf" srcId="{218E5376-1040-4817-ACCA-1112FC63EA81}" destId="{101AF347-43E4-4BAB-8015-A51F8E193AB4}" srcOrd="0" destOrd="0" presId="urn:microsoft.com/office/officeart/2005/8/layout/orgChart1"/>
    <dgm:cxn modelId="{1D5F6361-BE43-4A54-A68A-8B269A564155}" type="presOf" srcId="{00EB0179-2C7F-4E2E-9F25-0277C16A8931}" destId="{0231FCFA-5ED5-48DA-8651-C1452317405F}" srcOrd="0" destOrd="0" presId="urn:microsoft.com/office/officeart/2005/8/layout/orgChart1"/>
    <dgm:cxn modelId="{85DE9945-02F8-4204-AC30-2E030B7AF654}" type="presOf" srcId="{7C254E7B-89DE-4670-8709-B14EE112CD4E}" destId="{0A3CD503-36E6-4D81-841C-5E2BE97DCF04}" srcOrd="1" destOrd="0" presId="urn:microsoft.com/office/officeart/2005/8/layout/orgChart1"/>
    <dgm:cxn modelId="{CE37F667-593E-46D9-8252-DC9E9555FCC6}" type="presOf" srcId="{F60D4DD9-2990-4480-B93E-E73F8B6098C2}" destId="{3A5A09B7-42FA-4700-B493-D607ADD4F5BE}" srcOrd="1" destOrd="0" presId="urn:microsoft.com/office/officeart/2005/8/layout/orgChart1"/>
    <dgm:cxn modelId="{E3907E49-0B3A-41D6-A348-B046E68B3574}" srcId="{A9BB972F-DA27-47DB-907E-E40A2CBD2BD7}" destId="{9F890F68-B62D-45AB-840C-98EF2C6AB315}" srcOrd="0" destOrd="0" parTransId="{EA838B69-CD3B-4054-B7BC-98B3FE1BD9E8}" sibTransId="{E3563F71-727B-49B6-AFCA-BEB7E05B0B90}"/>
    <dgm:cxn modelId="{B207CD69-725E-4D80-BCDE-92FCF133F0C5}" type="presOf" srcId="{9F890F68-B62D-45AB-840C-98EF2C6AB315}" destId="{924B19A6-5945-4A18-8CF5-5176513627C9}" srcOrd="0" destOrd="0" presId="urn:microsoft.com/office/officeart/2005/8/layout/orgChart1"/>
    <dgm:cxn modelId="{5972314B-95F3-4B82-9714-EC6BD07845E0}" srcId="{A9BB972F-DA27-47DB-907E-E40A2CBD2BD7}" destId="{00EB0179-2C7F-4E2E-9F25-0277C16A8931}" srcOrd="2" destOrd="0" parTransId="{B25B176D-EBB4-4958-B72C-EB29AF45FC14}" sibTransId="{A11D614E-4B1C-40A7-AC8B-7D2BD365C02A}"/>
    <dgm:cxn modelId="{7A18244C-BABA-4500-AD13-2C0D85BB3A57}" srcId="{A9BB972F-DA27-47DB-907E-E40A2CBD2BD7}" destId="{E48F3F14-E3F7-49A1-9AA0-A9E0DDD324F8}" srcOrd="14" destOrd="0" parTransId="{AF0267D5-6A8D-4493-B269-8655F78CA053}" sibTransId="{419E3FD1-E471-4E0E-AEC1-AFF9C549595E}"/>
    <dgm:cxn modelId="{D5E7884C-09B2-4F1F-AEB2-AA46D6345348}" type="presOf" srcId="{2D12173D-B451-496B-95C1-117FE793C653}" destId="{C48EDDE4-1CFA-4365-8BCB-45B71A662FBE}" srcOrd="0" destOrd="0" presId="urn:microsoft.com/office/officeart/2005/8/layout/orgChart1"/>
    <dgm:cxn modelId="{CA001175-6A62-4966-A797-8898A8AAFDF3}" type="presOf" srcId="{A9BB972F-DA27-47DB-907E-E40A2CBD2BD7}" destId="{5E75C735-B9A7-4449-965D-53B09B2D10CE}" srcOrd="0" destOrd="0" presId="urn:microsoft.com/office/officeart/2005/8/layout/orgChart1"/>
    <dgm:cxn modelId="{B085BF75-5A40-4DE8-B32C-F8861D6857ED}" type="presOf" srcId="{EA838B69-CD3B-4054-B7BC-98B3FE1BD9E8}" destId="{622877DD-497B-4624-ABBE-23680466034B}" srcOrd="0" destOrd="0" presId="urn:microsoft.com/office/officeart/2005/8/layout/orgChart1"/>
    <dgm:cxn modelId="{06213177-30A5-494C-9C2C-6332D193A730}" type="presOf" srcId="{2F734CC3-E8E0-49D1-B126-69DBF235607E}" destId="{BBB13FE2-0D23-4C1D-81A2-8E59F43F9EB2}" srcOrd="0" destOrd="0" presId="urn:microsoft.com/office/officeart/2005/8/layout/orgChart1"/>
    <dgm:cxn modelId="{2C28A87F-E31B-482B-B424-DAD4638D62B6}" type="presOf" srcId="{E48F3F14-E3F7-49A1-9AA0-A9E0DDD324F8}" destId="{B4B0FAD7-DA82-4AAB-B321-D626EE2D46F8}" srcOrd="0" destOrd="0" presId="urn:microsoft.com/office/officeart/2005/8/layout/orgChart1"/>
    <dgm:cxn modelId="{1B6BBB80-0516-447E-826D-FEC236737CD8}" type="presOf" srcId="{AF0267D5-6A8D-4493-B269-8655F78CA053}" destId="{1A1D8B09-1012-4BDB-AFC0-DD65112B39A0}" srcOrd="0" destOrd="0" presId="urn:microsoft.com/office/officeart/2005/8/layout/orgChart1"/>
    <dgm:cxn modelId="{169B1183-75C9-46A1-82A7-984AC71F60CE}" type="presOf" srcId="{94463EFC-DB02-4623-97C8-024AF14CA2AF}" destId="{9DA7A219-ED3B-43E1-84E7-A2E473641719}" srcOrd="1" destOrd="0" presId="urn:microsoft.com/office/officeart/2005/8/layout/orgChart1"/>
    <dgm:cxn modelId="{7D0AE385-FB44-4082-B885-F9E5B2716E07}" type="presOf" srcId="{24F1D60C-F1D6-423B-B91F-574787BED616}" destId="{F4646511-C913-4C28-AA26-898148F6F59D}" srcOrd="0" destOrd="0" presId="urn:microsoft.com/office/officeart/2005/8/layout/orgChart1"/>
    <dgm:cxn modelId="{E7D23A86-B3BE-4BC5-9DFF-580046D98323}" type="presOf" srcId="{DDD8FDAE-B7F9-4049-BF38-2FDE3F180A5F}" destId="{A75AA735-F004-4942-902C-39131FEB6CF5}" srcOrd="0" destOrd="0" presId="urn:microsoft.com/office/officeart/2005/8/layout/orgChart1"/>
    <dgm:cxn modelId="{0F059989-15DC-4566-ADA7-A955F19E3300}" srcId="{A9BB972F-DA27-47DB-907E-E40A2CBD2BD7}" destId="{01CF3ECF-2146-4B52-82C4-5309C4C976CB}" srcOrd="13" destOrd="0" parTransId="{2F734CC3-E8E0-49D1-B126-69DBF235607E}" sibTransId="{48106CD4-144D-4301-8438-7E3CAF9CA0FF}"/>
    <dgm:cxn modelId="{F9F3B99D-5A95-4D68-829C-272523B2096E}" type="presOf" srcId="{4BBB8260-C40A-477C-8953-98D4EC012F10}" destId="{4D8FFFA6-AFEB-4704-877F-88119A43214E}" srcOrd="1" destOrd="0" presId="urn:microsoft.com/office/officeart/2005/8/layout/orgChart1"/>
    <dgm:cxn modelId="{9F52F3A1-7B85-4CB5-81EE-ED74CCAF8EA6}" type="presOf" srcId="{C4E4D31B-2F21-48DF-86F7-38112E0F49C6}" destId="{AF24BEC5-3502-42F6-8728-D1E957DD1992}" srcOrd="0" destOrd="0" presId="urn:microsoft.com/office/officeart/2005/8/layout/orgChart1"/>
    <dgm:cxn modelId="{8EFAA6AA-EBD8-48F2-888A-D289BE8E315F}" type="presOf" srcId="{85D4FC71-1966-4B8B-B082-C7FE288DF8D7}" destId="{4D593D97-5365-4E04-9436-5630A2C7E72F}" srcOrd="0" destOrd="0" presId="urn:microsoft.com/office/officeart/2005/8/layout/orgChart1"/>
    <dgm:cxn modelId="{04BAC5B0-D4AF-42E0-AC6D-6550974A2C76}" type="presOf" srcId="{F60D4DD9-2990-4480-B93E-E73F8B6098C2}" destId="{F438CD7C-7B5A-4D8B-A7C7-80E220597618}" srcOrd="0" destOrd="0" presId="urn:microsoft.com/office/officeart/2005/8/layout/orgChart1"/>
    <dgm:cxn modelId="{5844ECB8-F612-4F4A-AAFE-8109152D6C2B}" type="presOf" srcId="{B25B176D-EBB4-4958-B72C-EB29AF45FC14}" destId="{AF98F2EF-354D-4666-92FA-C97E60CB9822}" srcOrd="0" destOrd="0" presId="urn:microsoft.com/office/officeart/2005/8/layout/orgChart1"/>
    <dgm:cxn modelId="{4D7A48B9-5829-4B64-86CD-100CDE94F60B}" srcId="{A9BB972F-DA27-47DB-907E-E40A2CBD2BD7}" destId="{85D4FC71-1966-4B8B-B082-C7FE288DF8D7}" srcOrd="6" destOrd="0" parTransId="{DDD8FDAE-B7F9-4049-BF38-2FDE3F180A5F}" sibTransId="{B07F427E-A4BD-4645-8556-210A6B8E48D7}"/>
    <dgm:cxn modelId="{96D6C9B9-2B57-40EC-B553-E2A1CC84D458}" type="presOf" srcId="{296E5BF5-DEAA-47D1-A0B7-F2AE5D1859ED}" destId="{15579B42-E1DC-4577-88E0-0DF24983BB36}" srcOrd="0" destOrd="0" presId="urn:microsoft.com/office/officeart/2005/8/layout/orgChart1"/>
    <dgm:cxn modelId="{A89E30BB-623B-4528-81A4-5655ED11DCF8}" srcId="{A9BB972F-DA27-47DB-907E-E40A2CBD2BD7}" destId="{2D12173D-B451-496B-95C1-117FE793C653}" srcOrd="3" destOrd="0" parTransId="{D9C0C0ED-0E0B-45B4-BB57-0F0C3BAEC11F}" sibTransId="{F673162C-56C8-4A4B-B5E2-934FB5A400EA}"/>
    <dgm:cxn modelId="{F143A7BC-1820-4911-840E-0CDB4945C8BC}" srcId="{C4E4D31B-2F21-48DF-86F7-38112E0F49C6}" destId="{A9BB972F-DA27-47DB-907E-E40A2CBD2BD7}" srcOrd="0" destOrd="0" parTransId="{C4D11858-CF6A-442D-BC3F-D3DAF9DD98AD}" sibTransId="{A81F83DD-CC56-4359-B5F3-92ECC18D8EA2}"/>
    <dgm:cxn modelId="{23C8E6BC-7C2E-483C-94BA-E8F25675A18D}" type="presOf" srcId="{A9BB972F-DA27-47DB-907E-E40A2CBD2BD7}" destId="{C62ED639-CA36-4FB5-A4AC-CEBDC50600F6}" srcOrd="1" destOrd="0" presId="urn:microsoft.com/office/officeart/2005/8/layout/orgChart1"/>
    <dgm:cxn modelId="{745403BE-0C95-4ABB-99F8-A8A785FB4CD7}" type="presOf" srcId="{C5D8C3D7-17F6-4526-9286-930BC1E066C1}" destId="{B91A130D-6F20-446B-A22C-165FCA4F18A1}" srcOrd="1" destOrd="0" presId="urn:microsoft.com/office/officeart/2005/8/layout/orgChart1"/>
    <dgm:cxn modelId="{098FD7C4-61A4-4A9E-962D-A70186BEE327}" type="presOf" srcId="{858BA202-33F6-49E2-83F1-B489B6B6B410}" destId="{BFF7F332-95B8-42C4-B997-529E79284689}" srcOrd="0" destOrd="0" presId="urn:microsoft.com/office/officeart/2005/8/layout/orgChart1"/>
    <dgm:cxn modelId="{A0F4DAC5-6543-48A7-9A03-017E5ADD70C5}" srcId="{A9BB972F-DA27-47DB-907E-E40A2CBD2BD7}" destId="{E9E0086D-9A20-432F-AB18-A4B0691000B9}" srcOrd="5" destOrd="0" parTransId="{54A4E560-19AB-4471-B765-F5FF9B22FFC5}" sibTransId="{9B532EED-23EB-423B-9C70-430E0C9B2ACD}"/>
    <dgm:cxn modelId="{35D125C6-10EA-40AB-AEB3-A899D0A48B99}" type="presOf" srcId="{18FC5C90-9829-4474-9351-F7A0A2115898}" destId="{A1DB3A7B-F491-4226-8394-4A9535DC3048}" srcOrd="0" destOrd="0" presId="urn:microsoft.com/office/officeart/2005/8/layout/orgChart1"/>
    <dgm:cxn modelId="{F41B39C9-9387-4DEA-AA80-A75475DC8AA3}" type="presOf" srcId="{E39A2520-4722-47B2-8C5D-F20B7B74A801}" destId="{1D982B3E-D805-4D6C-BD40-0378D8F6A03F}" srcOrd="1" destOrd="0" presId="urn:microsoft.com/office/officeart/2005/8/layout/orgChart1"/>
    <dgm:cxn modelId="{FA8129CB-69CF-41EA-BEA2-4879A7B5AB3D}" type="presOf" srcId="{6EF834BB-AEFD-44A2-944A-6C9A2821CB3D}" destId="{0E4AA9E0-8966-42AA-BA5E-98E7C636B0D3}" srcOrd="0" destOrd="0" presId="urn:microsoft.com/office/officeart/2005/8/layout/orgChart1"/>
    <dgm:cxn modelId="{3E2F2CCD-8848-45AA-990A-94C02DEECAAF}" type="presOf" srcId="{E48F3F14-E3F7-49A1-9AA0-A9E0DDD324F8}" destId="{FBCEFBB1-D284-4B2E-ACDB-5E088867F346}" srcOrd="1" destOrd="0" presId="urn:microsoft.com/office/officeart/2005/8/layout/orgChart1"/>
    <dgm:cxn modelId="{C9B6F5CD-1B5F-46F5-86D3-ED1E99767ED7}" srcId="{A9BB972F-DA27-47DB-907E-E40A2CBD2BD7}" destId="{C5D8C3D7-17F6-4526-9286-930BC1E066C1}" srcOrd="11" destOrd="0" parTransId="{70CBC07F-0376-45AC-ABB2-CB70330D2F00}" sibTransId="{40C9A8C4-DCD0-4DBF-A6EE-83901E239E73}"/>
    <dgm:cxn modelId="{50D534CE-2053-4617-B1FF-0BAAE48BF382}" type="presOf" srcId="{E9E0086D-9A20-432F-AB18-A4B0691000B9}" destId="{67DBB2F4-483F-4166-AC9C-5428B66C34B5}" srcOrd="1" destOrd="0" presId="urn:microsoft.com/office/officeart/2005/8/layout/orgChart1"/>
    <dgm:cxn modelId="{DAF07ED0-B81C-4667-95F4-6A4A239BBD1A}" type="presOf" srcId="{2D12173D-B451-496B-95C1-117FE793C653}" destId="{98118E51-52B7-4DEF-9D13-28CB43610EB0}" srcOrd="1" destOrd="0" presId="urn:microsoft.com/office/officeart/2005/8/layout/orgChart1"/>
    <dgm:cxn modelId="{EB2395D2-2FB7-4B8F-AB5A-7D522D4C86A0}" srcId="{A9BB972F-DA27-47DB-907E-E40A2CBD2BD7}" destId="{296E5BF5-DEAA-47D1-A0B7-F2AE5D1859ED}" srcOrd="12" destOrd="0" parTransId="{24F1D60C-F1D6-423B-B91F-574787BED616}" sibTransId="{7B95245C-FE16-4292-A26B-CA33A964DFF9}"/>
    <dgm:cxn modelId="{1F505CE0-B229-4250-85D0-B43C0B370BCA}" type="presOf" srcId="{38EF54C5-2E4F-4779-9654-DEA4EC001670}" destId="{8F3229E6-1D95-4872-8ADD-70E360EC422E}" srcOrd="0" destOrd="0" presId="urn:microsoft.com/office/officeart/2005/8/layout/orgChart1"/>
    <dgm:cxn modelId="{3EE933E3-F5C2-41CD-80CF-EFBA2C40541B}" type="presOf" srcId="{01CF3ECF-2146-4B52-82C4-5309C4C976CB}" destId="{8ACB4241-5CB2-432C-899E-A3B5FDA8B1BD}" srcOrd="1" destOrd="0" presId="urn:microsoft.com/office/officeart/2005/8/layout/orgChart1"/>
    <dgm:cxn modelId="{C98EE4E4-70CA-4E25-B07A-A5E0EB94E90E}" srcId="{A9BB972F-DA27-47DB-907E-E40A2CBD2BD7}" destId="{7C254E7B-89DE-4670-8709-B14EE112CD4E}" srcOrd="8" destOrd="0" parTransId="{95279C22-5F77-4B96-9D89-C46D9B3EBE0C}" sibTransId="{61423DE1-FFAE-492C-89D9-5E54FEB46B40}"/>
    <dgm:cxn modelId="{A46CF1E5-C41B-4203-9CE9-73EFE3EC487D}" type="presOf" srcId="{4BBB8260-C40A-477C-8953-98D4EC012F10}" destId="{6F2525EE-ADAF-42A6-B3A3-23E315F1A647}" srcOrd="0" destOrd="0" presId="urn:microsoft.com/office/officeart/2005/8/layout/orgChart1"/>
    <dgm:cxn modelId="{5B7F9BE8-7EBD-487C-9C2C-42E48A8F6EE6}" type="presOf" srcId="{9F890F68-B62D-45AB-840C-98EF2C6AB315}" destId="{2568CC71-C32F-42A2-ACFF-FC563724C0B9}" srcOrd="1" destOrd="0" presId="urn:microsoft.com/office/officeart/2005/8/layout/orgChart1"/>
    <dgm:cxn modelId="{C2618DE9-AD3E-4B28-8E97-1A264CA618CF}" type="presOf" srcId="{00EB0179-2C7F-4E2E-9F25-0277C16A8931}" destId="{75D8B1D2-C087-4C76-9D63-7C48C7848A84}" srcOrd="1" destOrd="0" presId="urn:microsoft.com/office/officeart/2005/8/layout/orgChart1"/>
    <dgm:cxn modelId="{29779BF4-2C08-44B5-B7F3-5D8B65F5B383}" type="presOf" srcId="{38EF54C5-2E4F-4779-9654-DEA4EC001670}" destId="{7D735A60-1449-46D5-A60A-82B123FEFF3B}" srcOrd="1" destOrd="0" presId="urn:microsoft.com/office/officeart/2005/8/layout/orgChart1"/>
    <dgm:cxn modelId="{D4016FFA-39C3-4201-9D7A-54FA0DDF9805}" srcId="{A9BB972F-DA27-47DB-907E-E40A2CBD2BD7}" destId="{F60D4DD9-2990-4480-B93E-E73F8B6098C2}" srcOrd="10" destOrd="0" parTransId="{858BA202-33F6-49E2-83F1-B489B6B6B410}" sibTransId="{719C1983-D3EB-4729-A1F1-DBBAD752FB69}"/>
    <dgm:cxn modelId="{4709B3FE-5888-48A9-B60B-B4D00B2CB98D}" srcId="{A9BB972F-DA27-47DB-907E-E40A2CBD2BD7}" destId="{E39A2520-4722-47B2-8C5D-F20B7B74A801}" srcOrd="1" destOrd="0" parTransId="{218E5376-1040-4817-ACCA-1112FC63EA81}" sibTransId="{68D1615A-DFFA-4680-9AF2-4E6AD9587DAC}"/>
    <dgm:cxn modelId="{EAA84CFF-1CD2-4D16-B828-9DD63A2986D3}" type="presOf" srcId="{296E5BF5-DEAA-47D1-A0B7-F2AE5D1859ED}" destId="{2F94974F-815B-47C7-A2F9-172667EC276B}" srcOrd="1" destOrd="0" presId="urn:microsoft.com/office/officeart/2005/8/layout/orgChart1"/>
    <dgm:cxn modelId="{2FD082FF-58ED-44A4-90EF-08FAC0C98E86}" type="presOf" srcId="{01CF3ECF-2146-4B52-82C4-5309C4C976CB}" destId="{C78E76AE-5841-4419-B7E3-04DEBD412EFE}" srcOrd="0" destOrd="0" presId="urn:microsoft.com/office/officeart/2005/8/layout/orgChart1"/>
    <dgm:cxn modelId="{CC4435C9-CDC5-4DFC-ABED-CBE2B8A0D1D4}" type="presParOf" srcId="{AF24BEC5-3502-42F6-8728-D1E957DD1992}" destId="{56B85E19-CA82-48C1-BD69-E52AB505D51C}" srcOrd="0" destOrd="0" presId="urn:microsoft.com/office/officeart/2005/8/layout/orgChart1"/>
    <dgm:cxn modelId="{B81109F9-9AB4-40CF-B958-8D36E2BE8005}" type="presParOf" srcId="{56B85E19-CA82-48C1-BD69-E52AB505D51C}" destId="{C969488A-FF40-4F08-9FCE-7443CDFB0EE7}" srcOrd="0" destOrd="0" presId="urn:microsoft.com/office/officeart/2005/8/layout/orgChart1"/>
    <dgm:cxn modelId="{A34D156A-BAF3-4464-A170-B9497AB53905}" type="presParOf" srcId="{C969488A-FF40-4F08-9FCE-7443CDFB0EE7}" destId="{5E75C735-B9A7-4449-965D-53B09B2D10CE}" srcOrd="0" destOrd="0" presId="urn:microsoft.com/office/officeart/2005/8/layout/orgChart1"/>
    <dgm:cxn modelId="{CD0F61B0-AC68-441A-B42B-30A705832549}" type="presParOf" srcId="{C969488A-FF40-4F08-9FCE-7443CDFB0EE7}" destId="{C62ED639-CA36-4FB5-A4AC-CEBDC50600F6}" srcOrd="1" destOrd="0" presId="urn:microsoft.com/office/officeart/2005/8/layout/orgChart1"/>
    <dgm:cxn modelId="{18FA5675-D4AD-4330-865A-A8A6C8C5DA19}" type="presParOf" srcId="{56B85E19-CA82-48C1-BD69-E52AB505D51C}" destId="{1B71470D-7363-4607-87AC-2C1D76A7D66B}" srcOrd="1" destOrd="0" presId="urn:microsoft.com/office/officeart/2005/8/layout/orgChart1"/>
    <dgm:cxn modelId="{CB82F058-E6C1-4844-A8BE-A248066C98AA}" type="presParOf" srcId="{1B71470D-7363-4607-87AC-2C1D76A7D66B}" destId="{AF98F2EF-354D-4666-92FA-C97E60CB9822}" srcOrd="0" destOrd="0" presId="urn:microsoft.com/office/officeart/2005/8/layout/orgChart1"/>
    <dgm:cxn modelId="{7BD94268-AB35-40DF-8E61-BBB392C766E6}" type="presParOf" srcId="{1B71470D-7363-4607-87AC-2C1D76A7D66B}" destId="{862AEEB6-6EFF-40AC-8E0B-5D3ADA972361}" srcOrd="1" destOrd="0" presId="urn:microsoft.com/office/officeart/2005/8/layout/orgChart1"/>
    <dgm:cxn modelId="{D247B4A6-0179-421D-8D8F-D2EFC5CB737F}" type="presParOf" srcId="{862AEEB6-6EFF-40AC-8E0B-5D3ADA972361}" destId="{57492922-1390-4A99-ABE6-08AC4D0C7CF7}" srcOrd="0" destOrd="0" presId="urn:microsoft.com/office/officeart/2005/8/layout/orgChart1"/>
    <dgm:cxn modelId="{59E4F298-143E-4182-8AC2-6A35FA2CDA7A}" type="presParOf" srcId="{57492922-1390-4A99-ABE6-08AC4D0C7CF7}" destId="{0231FCFA-5ED5-48DA-8651-C1452317405F}" srcOrd="0" destOrd="0" presId="urn:microsoft.com/office/officeart/2005/8/layout/orgChart1"/>
    <dgm:cxn modelId="{F0906AD9-B6A1-4345-9D64-8AB48D3C19AF}" type="presParOf" srcId="{57492922-1390-4A99-ABE6-08AC4D0C7CF7}" destId="{75D8B1D2-C087-4C76-9D63-7C48C7848A84}" srcOrd="1" destOrd="0" presId="urn:microsoft.com/office/officeart/2005/8/layout/orgChart1"/>
    <dgm:cxn modelId="{117F5F4D-A6FD-4222-9F05-FDE71B2F6C79}" type="presParOf" srcId="{862AEEB6-6EFF-40AC-8E0B-5D3ADA972361}" destId="{9F381940-0FD0-462B-A8EF-B9813FDB0551}" srcOrd="1" destOrd="0" presId="urn:microsoft.com/office/officeart/2005/8/layout/orgChart1"/>
    <dgm:cxn modelId="{DA2D4E66-FA9C-4EE2-9D5B-7748CF8F6897}" type="presParOf" srcId="{862AEEB6-6EFF-40AC-8E0B-5D3ADA972361}" destId="{24872210-4775-462F-A2A7-0F199B03DA51}" srcOrd="2" destOrd="0" presId="urn:microsoft.com/office/officeart/2005/8/layout/orgChart1"/>
    <dgm:cxn modelId="{ADCFE0F3-60A3-4FC2-BB4C-D0C61CA9AABE}" type="presParOf" srcId="{1B71470D-7363-4607-87AC-2C1D76A7D66B}" destId="{CEFBF047-3AE9-4848-9FA2-73CE3BC947C1}" srcOrd="2" destOrd="0" presId="urn:microsoft.com/office/officeart/2005/8/layout/orgChart1"/>
    <dgm:cxn modelId="{53068449-1A6E-4932-AA45-CE2B9638C60D}" type="presParOf" srcId="{1B71470D-7363-4607-87AC-2C1D76A7D66B}" destId="{F053184D-0160-41CB-A77C-E9D61537907E}" srcOrd="3" destOrd="0" presId="urn:microsoft.com/office/officeart/2005/8/layout/orgChart1"/>
    <dgm:cxn modelId="{5DBD3841-31D4-4B38-BC89-A7BF0361E4FB}" type="presParOf" srcId="{F053184D-0160-41CB-A77C-E9D61537907E}" destId="{77E30B0B-63DD-44AE-9D9D-CE0F645CB6EE}" srcOrd="0" destOrd="0" presId="urn:microsoft.com/office/officeart/2005/8/layout/orgChart1"/>
    <dgm:cxn modelId="{EC9F0407-6765-4FC6-85F1-BE51E5F2877F}" type="presParOf" srcId="{77E30B0B-63DD-44AE-9D9D-CE0F645CB6EE}" destId="{C48EDDE4-1CFA-4365-8BCB-45B71A662FBE}" srcOrd="0" destOrd="0" presId="urn:microsoft.com/office/officeart/2005/8/layout/orgChart1"/>
    <dgm:cxn modelId="{6C1C5440-83FE-4D1C-9F74-00AEE6218EAB}" type="presParOf" srcId="{77E30B0B-63DD-44AE-9D9D-CE0F645CB6EE}" destId="{98118E51-52B7-4DEF-9D13-28CB43610EB0}" srcOrd="1" destOrd="0" presId="urn:microsoft.com/office/officeart/2005/8/layout/orgChart1"/>
    <dgm:cxn modelId="{317DC2BD-B0F7-4C03-BB86-A8A2930EF900}" type="presParOf" srcId="{F053184D-0160-41CB-A77C-E9D61537907E}" destId="{C55AE034-1359-4527-816E-0D285C6B5839}" srcOrd="1" destOrd="0" presId="urn:microsoft.com/office/officeart/2005/8/layout/orgChart1"/>
    <dgm:cxn modelId="{52AD4BE0-C3A2-4E46-BDCB-6C9385BA3127}" type="presParOf" srcId="{F053184D-0160-41CB-A77C-E9D61537907E}" destId="{B8B73A00-4F56-4EF8-9B02-454A21E6F495}" srcOrd="2" destOrd="0" presId="urn:microsoft.com/office/officeart/2005/8/layout/orgChart1"/>
    <dgm:cxn modelId="{336217F2-E5CE-4B44-8AD2-A6A7431FB69D}" type="presParOf" srcId="{1B71470D-7363-4607-87AC-2C1D76A7D66B}" destId="{A1DB3A7B-F491-4226-8394-4A9535DC3048}" srcOrd="4" destOrd="0" presId="urn:microsoft.com/office/officeart/2005/8/layout/orgChart1"/>
    <dgm:cxn modelId="{FDF822C1-BD2D-4CBA-9228-A904FD75E8D1}" type="presParOf" srcId="{1B71470D-7363-4607-87AC-2C1D76A7D66B}" destId="{876BD47E-B16C-4EE6-993E-1D9AB1B0E5B5}" srcOrd="5" destOrd="0" presId="urn:microsoft.com/office/officeart/2005/8/layout/orgChart1"/>
    <dgm:cxn modelId="{9D357841-9864-4B15-8A96-6ABA250B463E}" type="presParOf" srcId="{876BD47E-B16C-4EE6-993E-1D9AB1B0E5B5}" destId="{1DA37EBB-EA92-41A1-95BD-FFE519E807F9}" srcOrd="0" destOrd="0" presId="urn:microsoft.com/office/officeart/2005/8/layout/orgChart1"/>
    <dgm:cxn modelId="{ABD7F208-A171-4CAC-9AD4-A58973DA3529}" type="presParOf" srcId="{1DA37EBB-EA92-41A1-95BD-FFE519E807F9}" destId="{8F3229E6-1D95-4872-8ADD-70E360EC422E}" srcOrd="0" destOrd="0" presId="urn:microsoft.com/office/officeart/2005/8/layout/orgChart1"/>
    <dgm:cxn modelId="{9D6CF553-6AEF-4DE5-A9A1-DD98D8C0053D}" type="presParOf" srcId="{1DA37EBB-EA92-41A1-95BD-FFE519E807F9}" destId="{7D735A60-1449-46D5-A60A-82B123FEFF3B}" srcOrd="1" destOrd="0" presId="urn:microsoft.com/office/officeart/2005/8/layout/orgChart1"/>
    <dgm:cxn modelId="{60ACF6D6-A16A-41F2-9686-82B424347941}" type="presParOf" srcId="{876BD47E-B16C-4EE6-993E-1D9AB1B0E5B5}" destId="{C2909166-6356-49FB-AF5E-934D46005426}" srcOrd="1" destOrd="0" presId="urn:microsoft.com/office/officeart/2005/8/layout/orgChart1"/>
    <dgm:cxn modelId="{96D95289-9355-4AF3-B610-A26E80EFB07F}" type="presParOf" srcId="{876BD47E-B16C-4EE6-993E-1D9AB1B0E5B5}" destId="{A2C6CE96-7594-438A-B450-25E6B9FFE576}" srcOrd="2" destOrd="0" presId="urn:microsoft.com/office/officeart/2005/8/layout/orgChart1"/>
    <dgm:cxn modelId="{4252F727-F8D2-49E8-B62B-F3B5396D3C6A}" type="presParOf" srcId="{1B71470D-7363-4607-87AC-2C1D76A7D66B}" destId="{AA3A2A93-AF02-4C25-993B-F32E5C81745A}" srcOrd="6" destOrd="0" presId="urn:microsoft.com/office/officeart/2005/8/layout/orgChart1"/>
    <dgm:cxn modelId="{B7DDB82B-581B-4A84-B52F-6F90A6496579}" type="presParOf" srcId="{1B71470D-7363-4607-87AC-2C1D76A7D66B}" destId="{2A28A78B-2A5B-4F7E-B241-830954068994}" srcOrd="7" destOrd="0" presId="urn:microsoft.com/office/officeart/2005/8/layout/orgChart1"/>
    <dgm:cxn modelId="{CF238EAD-1057-4E38-90D6-7F83B69F5197}" type="presParOf" srcId="{2A28A78B-2A5B-4F7E-B241-830954068994}" destId="{469720F7-8C6C-4B8C-B299-A635032349E6}" srcOrd="0" destOrd="0" presId="urn:microsoft.com/office/officeart/2005/8/layout/orgChart1"/>
    <dgm:cxn modelId="{8C81BDBC-BA4D-4F5C-A5A9-5F8246D5B1EC}" type="presParOf" srcId="{469720F7-8C6C-4B8C-B299-A635032349E6}" destId="{40931233-6BEC-4700-BA74-2047B103F46C}" srcOrd="0" destOrd="0" presId="urn:microsoft.com/office/officeart/2005/8/layout/orgChart1"/>
    <dgm:cxn modelId="{39E0BCA5-2CCD-4110-B766-93661687F509}" type="presParOf" srcId="{469720F7-8C6C-4B8C-B299-A635032349E6}" destId="{67DBB2F4-483F-4166-AC9C-5428B66C34B5}" srcOrd="1" destOrd="0" presId="urn:microsoft.com/office/officeart/2005/8/layout/orgChart1"/>
    <dgm:cxn modelId="{1C1BD376-3BE8-49CB-893A-1A4433C17B8E}" type="presParOf" srcId="{2A28A78B-2A5B-4F7E-B241-830954068994}" destId="{5E201D40-1D2B-470F-A926-3D7199C0E674}" srcOrd="1" destOrd="0" presId="urn:microsoft.com/office/officeart/2005/8/layout/orgChart1"/>
    <dgm:cxn modelId="{ABF693F2-9946-4CAF-A5D2-6CE4589391E4}" type="presParOf" srcId="{2A28A78B-2A5B-4F7E-B241-830954068994}" destId="{FF07092A-973D-4671-9018-0663A4D30124}" srcOrd="2" destOrd="0" presId="urn:microsoft.com/office/officeart/2005/8/layout/orgChart1"/>
    <dgm:cxn modelId="{057EFCF6-2030-41AC-9FF8-1886DC1BC200}" type="presParOf" srcId="{1B71470D-7363-4607-87AC-2C1D76A7D66B}" destId="{A75AA735-F004-4942-902C-39131FEB6CF5}" srcOrd="8" destOrd="0" presId="urn:microsoft.com/office/officeart/2005/8/layout/orgChart1"/>
    <dgm:cxn modelId="{727CC4D7-BF38-46B5-B553-E59D6B649CA2}" type="presParOf" srcId="{1B71470D-7363-4607-87AC-2C1D76A7D66B}" destId="{13F9EEB7-2ED3-4FE9-BC59-413BD4D892EA}" srcOrd="9" destOrd="0" presId="urn:microsoft.com/office/officeart/2005/8/layout/orgChart1"/>
    <dgm:cxn modelId="{E2ECFDEC-2A53-489E-B5E9-31FF080F010F}" type="presParOf" srcId="{13F9EEB7-2ED3-4FE9-BC59-413BD4D892EA}" destId="{44F90163-1EB5-4628-8833-8D0971F699D9}" srcOrd="0" destOrd="0" presId="urn:microsoft.com/office/officeart/2005/8/layout/orgChart1"/>
    <dgm:cxn modelId="{2745A8D6-DB2B-4F72-8D55-B4A6E749D990}" type="presParOf" srcId="{44F90163-1EB5-4628-8833-8D0971F699D9}" destId="{4D593D97-5365-4E04-9436-5630A2C7E72F}" srcOrd="0" destOrd="0" presId="urn:microsoft.com/office/officeart/2005/8/layout/orgChart1"/>
    <dgm:cxn modelId="{C0CCA3C3-2B02-4103-830C-91778A1BB257}" type="presParOf" srcId="{44F90163-1EB5-4628-8833-8D0971F699D9}" destId="{E8F33274-656B-44AB-AA9D-E991262A2200}" srcOrd="1" destOrd="0" presId="urn:microsoft.com/office/officeart/2005/8/layout/orgChart1"/>
    <dgm:cxn modelId="{40ACBDDA-7844-4280-A098-9B04F649AA02}" type="presParOf" srcId="{13F9EEB7-2ED3-4FE9-BC59-413BD4D892EA}" destId="{603CA75A-37B9-42E8-865C-59FA9F545496}" srcOrd="1" destOrd="0" presId="urn:microsoft.com/office/officeart/2005/8/layout/orgChart1"/>
    <dgm:cxn modelId="{B90E9AA8-5264-4EE3-A558-993A933AF9AD}" type="presParOf" srcId="{13F9EEB7-2ED3-4FE9-BC59-413BD4D892EA}" destId="{4797C8B9-D97A-47CF-951B-45492850F2A6}" srcOrd="2" destOrd="0" presId="urn:microsoft.com/office/officeart/2005/8/layout/orgChart1"/>
    <dgm:cxn modelId="{D62B7821-E036-4A22-8598-6075D5E6CA6E}" type="presParOf" srcId="{1B71470D-7363-4607-87AC-2C1D76A7D66B}" destId="{F9AFB39D-4218-4389-81FA-A2B19C0FB9C1}" srcOrd="10" destOrd="0" presId="urn:microsoft.com/office/officeart/2005/8/layout/orgChart1"/>
    <dgm:cxn modelId="{2A9E9C8E-BD4A-4DE4-BA08-FE17B0037DB1}" type="presParOf" srcId="{1B71470D-7363-4607-87AC-2C1D76A7D66B}" destId="{0376D60F-8457-4636-914A-EDD007794C22}" srcOrd="11" destOrd="0" presId="urn:microsoft.com/office/officeart/2005/8/layout/orgChart1"/>
    <dgm:cxn modelId="{FBF46EC0-CBC8-4EF4-A0BF-7C0DAE45C8EB}" type="presParOf" srcId="{0376D60F-8457-4636-914A-EDD007794C22}" destId="{6229677E-709F-46EC-A605-3DEEC44C8636}" srcOrd="0" destOrd="0" presId="urn:microsoft.com/office/officeart/2005/8/layout/orgChart1"/>
    <dgm:cxn modelId="{2DC73803-4148-4371-8242-A8C4FCF4F97B}" type="presParOf" srcId="{6229677E-709F-46EC-A605-3DEEC44C8636}" destId="{7C2DBC97-FC58-4497-AA16-9F065BD5A32C}" srcOrd="0" destOrd="0" presId="urn:microsoft.com/office/officeart/2005/8/layout/orgChart1"/>
    <dgm:cxn modelId="{0641753B-346C-43D6-976A-6F9EB0F03775}" type="presParOf" srcId="{6229677E-709F-46EC-A605-3DEEC44C8636}" destId="{9DA7A219-ED3B-43E1-84E7-A2E473641719}" srcOrd="1" destOrd="0" presId="urn:microsoft.com/office/officeart/2005/8/layout/orgChart1"/>
    <dgm:cxn modelId="{28B3FA21-8D34-4B25-BFFC-557398796CD0}" type="presParOf" srcId="{0376D60F-8457-4636-914A-EDD007794C22}" destId="{C8D75288-4919-4E76-B01D-5BCC9878E806}" srcOrd="1" destOrd="0" presId="urn:microsoft.com/office/officeart/2005/8/layout/orgChart1"/>
    <dgm:cxn modelId="{66A146B3-F8F4-423E-BD95-F5EB8270CDCE}" type="presParOf" srcId="{0376D60F-8457-4636-914A-EDD007794C22}" destId="{1A64CDA6-FC78-464C-B13E-9535C4D203BE}" srcOrd="2" destOrd="0" presId="urn:microsoft.com/office/officeart/2005/8/layout/orgChart1"/>
    <dgm:cxn modelId="{83733DBA-5DE2-4471-83BC-10F96955232C}" type="presParOf" srcId="{1B71470D-7363-4607-87AC-2C1D76A7D66B}" destId="{FE25DC24-A879-4FD7-8698-13F051DD4B01}" srcOrd="12" destOrd="0" presId="urn:microsoft.com/office/officeart/2005/8/layout/orgChart1"/>
    <dgm:cxn modelId="{738622CF-C875-4F71-A8C4-66C3CE4936E7}" type="presParOf" srcId="{1B71470D-7363-4607-87AC-2C1D76A7D66B}" destId="{6DDC41C7-FEF6-414C-AA1E-F2DEF50C7C30}" srcOrd="13" destOrd="0" presId="urn:microsoft.com/office/officeart/2005/8/layout/orgChart1"/>
    <dgm:cxn modelId="{90F0BF73-2345-4A8C-9439-6448F1A3F8AE}" type="presParOf" srcId="{6DDC41C7-FEF6-414C-AA1E-F2DEF50C7C30}" destId="{2B4B2A8E-EE01-464A-95DD-676DEB262D2E}" srcOrd="0" destOrd="0" presId="urn:microsoft.com/office/officeart/2005/8/layout/orgChart1"/>
    <dgm:cxn modelId="{16642A74-E125-495B-9DBD-E4D551F3B68E}" type="presParOf" srcId="{2B4B2A8E-EE01-464A-95DD-676DEB262D2E}" destId="{C51E8EC5-9906-469B-9332-0D0B82FCE155}" srcOrd="0" destOrd="0" presId="urn:microsoft.com/office/officeart/2005/8/layout/orgChart1"/>
    <dgm:cxn modelId="{8F4EAF4E-FC69-474C-8F01-B7C4AD27D2D8}" type="presParOf" srcId="{2B4B2A8E-EE01-464A-95DD-676DEB262D2E}" destId="{0A3CD503-36E6-4D81-841C-5E2BE97DCF04}" srcOrd="1" destOrd="0" presId="urn:microsoft.com/office/officeart/2005/8/layout/orgChart1"/>
    <dgm:cxn modelId="{A6A9F737-C62F-4596-B059-7C83B9CD5ED1}" type="presParOf" srcId="{6DDC41C7-FEF6-414C-AA1E-F2DEF50C7C30}" destId="{2AAE947F-BB64-4BE7-8728-9EB7B6814764}" srcOrd="1" destOrd="0" presId="urn:microsoft.com/office/officeart/2005/8/layout/orgChart1"/>
    <dgm:cxn modelId="{047EEE6A-D9C8-4BA0-90CE-919BD979072E}" type="presParOf" srcId="{6DDC41C7-FEF6-414C-AA1E-F2DEF50C7C30}" destId="{30268963-E0F0-4B16-B16D-8188C4166E93}" srcOrd="2" destOrd="0" presId="urn:microsoft.com/office/officeart/2005/8/layout/orgChart1"/>
    <dgm:cxn modelId="{772884AA-A0CA-4E19-B84E-427D5955B54C}" type="presParOf" srcId="{1B71470D-7363-4607-87AC-2C1D76A7D66B}" destId="{0E4AA9E0-8966-42AA-BA5E-98E7C636B0D3}" srcOrd="14" destOrd="0" presId="urn:microsoft.com/office/officeart/2005/8/layout/orgChart1"/>
    <dgm:cxn modelId="{64198455-A457-4002-9235-B3344C59B80A}" type="presParOf" srcId="{1B71470D-7363-4607-87AC-2C1D76A7D66B}" destId="{08A9E3EC-07AF-448F-9F23-2638A8799F53}" srcOrd="15" destOrd="0" presId="urn:microsoft.com/office/officeart/2005/8/layout/orgChart1"/>
    <dgm:cxn modelId="{DCEC00F2-D6EC-4715-9379-2859FA773E96}" type="presParOf" srcId="{08A9E3EC-07AF-448F-9F23-2638A8799F53}" destId="{DB21376C-A89B-48B8-9CC3-9BDA96FEF664}" srcOrd="0" destOrd="0" presId="urn:microsoft.com/office/officeart/2005/8/layout/orgChart1"/>
    <dgm:cxn modelId="{E53CF0BF-F99C-47A6-BF85-A75C44DA7C59}" type="presParOf" srcId="{DB21376C-A89B-48B8-9CC3-9BDA96FEF664}" destId="{6F2525EE-ADAF-42A6-B3A3-23E315F1A647}" srcOrd="0" destOrd="0" presId="urn:microsoft.com/office/officeart/2005/8/layout/orgChart1"/>
    <dgm:cxn modelId="{49BBFCC6-D2A6-4B24-B027-267E362151D4}" type="presParOf" srcId="{DB21376C-A89B-48B8-9CC3-9BDA96FEF664}" destId="{4D8FFFA6-AFEB-4704-877F-88119A43214E}" srcOrd="1" destOrd="0" presId="urn:microsoft.com/office/officeart/2005/8/layout/orgChart1"/>
    <dgm:cxn modelId="{8BF711F4-8545-41DF-8F72-1235B5C65EA3}" type="presParOf" srcId="{08A9E3EC-07AF-448F-9F23-2638A8799F53}" destId="{6C5A679F-2A93-4456-8CBB-ABCF3DA9CF0C}" srcOrd="1" destOrd="0" presId="urn:microsoft.com/office/officeart/2005/8/layout/orgChart1"/>
    <dgm:cxn modelId="{1FE7D025-E6B3-4616-9480-62310201A33B}" type="presParOf" srcId="{08A9E3EC-07AF-448F-9F23-2638A8799F53}" destId="{0C0EFC4A-83D3-42CF-A5B4-4652C10AEF62}" srcOrd="2" destOrd="0" presId="urn:microsoft.com/office/officeart/2005/8/layout/orgChart1"/>
    <dgm:cxn modelId="{2D61C6AB-E88A-4695-A933-9A658B1FBE15}" type="presParOf" srcId="{1B71470D-7363-4607-87AC-2C1D76A7D66B}" destId="{BFF7F332-95B8-42C4-B997-529E79284689}" srcOrd="16" destOrd="0" presId="urn:microsoft.com/office/officeart/2005/8/layout/orgChart1"/>
    <dgm:cxn modelId="{A6AB915E-E562-4FE7-AC87-B00431DF6726}" type="presParOf" srcId="{1B71470D-7363-4607-87AC-2C1D76A7D66B}" destId="{96EAE5AA-8872-4E3D-B51D-937DE1900E3D}" srcOrd="17" destOrd="0" presId="urn:microsoft.com/office/officeart/2005/8/layout/orgChart1"/>
    <dgm:cxn modelId="{11EEC4FE-F3CB-41C1-AA46-335F5CED8D8B}" type="presParOf" srcId="{96EAE5AA-8872-4E3D-B51D-937DE1900E3D}" destId="{EB3FFF52-913C-4C6A-B280-24883E6A4315}" srcOrd="0" destOrd="0" presId="urn:microsoft.com/office/officeart/2005/8/layout/orgChart1"/>
    <dgm:cxn modelId="{2B9CEAED-5840-41A6-BF09-E7540D3E8677}" type="presParOf" srcId="{EB3FFF52-913C-4C6A-B280-24883E6A4315}" destId="{F438CD7C-7B5A-4D8B-A7C7-80E220597618}" srcOrd="0" destOrd="0" presId="urn:microsoft.com/office/officeart/2005/8/layout/orgChart1"/>
    <dgm:cxn modelId="{44D46B11-8247-431E-8213-230948F4D47C}" type="presParOf" srcId="{EB3FFF52-913C-4C6A-B280-24883E6A4315}" destId="{3A5A09B7-42FA-4700-B493-D607ADD4F5BE}" srcOrd="1" destOrd="0" presId="urn:microsoft.com/office/officeart/2005/8/layout/orgChart1"/>
    <dgm:cxn modelId="{3C6D1F2E-64AA-486F-8F7A-9A038CA97D5C}" type="presParOf" srcId="{96EAE5AA-8872-4E3D-B51D-937DE1900E3D}" destId="{38A40E84-A315-4615-A178-CECA318D0E7C}" srcOrd="1" destOrd="0" presId="urn:microsoft.com/office/officeart/2005/8/layout/orgChart1"/>
    <dgm:cxn modelId="{18444150-EA5C-45F2-8715-AAB7FA4CEB85}" type="presParOf" srcId="{96EAE5AA-8872-4E3D-B51D-937DE1900E3D}" destId="{F3A33B38-A688-49B5-AA73-BB51EDAA6F5B}" srcOrd="2" destOrd="0" presId="urn:microsoft.com/office/officeart/2005/8/layout/orgChart1"/>
    <dgm:cxn modelId="{D808A07D-79AD-4EC7-8060-779A8C3E9A4F}" type="presParOf" srcId="{1B71470D-7363-4607-87AC-2C1D76A7D66B}" destId="{2A2B876B-D79B-4E3A-87D7-9878EB9CB7C0}" srcOrd="18" destOrd="0" presId="urn:microsoft.com/office/officeart/2005/8/layout/orgChart1"/>
    <dgm:cxn modelId="{A91AC917-65CA-4920-A0BF-E2A419CB052E}" type="presParOf" srcId="{1B71470D-7363-4607-87AC-2C1D76A7D66B}" destId="{D7201452-47AA-4016-9CCD-103A5BF9D47C}" srcOrd="19" destOrd="0" presId="urn:microsoft.com/office/officeart/2005/8/layout/orgChart1"/>
    <dgm:cxn modelId="{783D9CCF-37A4-4FCD-9C0F-71E0C9D0AEC7}" type="presParOf" srcId="{D7201452-47AA-4016-9CCD-103A5BF9D47C}" destId="{F49A1B3B-0151-4202-8B97-EF7FD92ACF6B}" srcOrd="0" destOrd="0" presId="urn:microsoft.com/office/officeart/2005/8/layout/orgChart1"/>
    <dgm:cxn modelId="{9B01EC76-6895-4BF2-8F7E-3CC1B19834E6}" type="presParOf" srcId="{F49A1B3B-0151-4202-8B97-EF7FD92ACF6B}" destId="{2D15AB20-9BFB-4B95-AEF2-2CCECADF0214}" srcOrd="0" destOrd="0" presId="urn:microsoft.com/office/officeart/2005/8/layout/orgChart1"/>
    <dgm:cxn modelId="{FA4B6240-7803-471C-8421-A4312A96472D}" type="presParOf" srcId="{F49A1B3B-0151-4202-8B97-EF7FD92ACF6B}" destId="{B91A130D-6F20-446B-A22C-165FCA4F18A1}" srcOrd="1" destOrd="0" presId="urn:microsoft.com/office/officeart/2005/8/layout/orgChart1"/>
    <dgm:cxn modelId="{D14FCB6A-4B64-4F5D-9702-2651F708F39A}" type="presParOf" srcId="{D7201452-47AA-4016-9CCD-103A5BF9D47C}" destId="{9B245707-1606-4718-A16E-0F1ECF087363}" srcOrd="1" destOrd="0" presId="urn:microsoft.com/office/officeart/2005/8/layout/orgChart1"/>
    <dgm:cxn modelId="{4BF896B5-C4CC-464F-BF09-7BDFF0C976D5}" type="presParOf" srcId="{D7201452-47AA-4016-9CCD-103A5BF9D47C}" destId="{DB4DBE21-D58F-4652-ABC6-F02ABE867E1B}" srcOrd="2" destOrd="0" presId="urn:microsoft.com/office/officeart/2005/8/layout/orgChart1"/>
    <dgm:cxn modelId="{D6546443-41C4-4E8D-A276-EA9E1B349881}" type="presParOf" srcId="{1B71470D-7363-4607-87AC-2C1D76A7D66B}" destId="{F4646511-C913-4C28-AA26-898148F6F59D}" srcOrd="20" destOrd="0" presId="urn:microsoft.com/office/officeart/2005/8/layout/orgChart1"/>
    <dgm:cxn modelId="{36BC5EC9-FE23-41F5-AF59-AAD468700FA6}" type="presParOf" srcId="{1B71470D-7363-4607-87AC-2C1D76A7D66B}" destId="{FAF16F18-DDCC-4693-88C4-EA6A3F79389E}" srcOrd="21" destOrd="0" presId="urn:microsoft.com/office/officeart/2005/8/layout/orgChart1"/>
    <dgm:cxn modelId="{C0F25F8C-6F98-4D45-9007-88184B8631CA}" type="presParOf" srcId="{FAF16F18-DDCC-4693-88C4-EA6A3F79389E}" destId="{FCE49ABC-043B-412F-A9E2-278A3F284C64}" srcOrd="0" destOrd="0" presId="urn:microsoft.com/office/officeart/2005/8/layout/orgChart1"/>
    <dgm:cxn modelId="{64740AD0-2316-41DC-90F0-DC6EAB2E7D95}" type="presParOf" srcId="{FCE49ABC-043B-412F-A9E2-278A3F284C64}" destId="{15579B42-E1DC-4577-88E0-0DF24983BB36}" srcOrd="0" destOrd="0" presId="urn:microsoft.com/office/officeart/2005/8/layout/orgChart1"/>
    <dgm:cxn modelId="{1652FB27-7805-4AD1-908E-C2679981FB01}" type="presParOf" srcId="{FCE49ABC-043B-412F-A9E2-278A3F284C64}" destId="{2F94974F-815B-47C7-A2F9-172667EC276B}" srcOrd="1" destOrd="0" presId="urn:microsoft.com/office/officeart/2005/8/layout/orgChart1"/>
    <dgm:cxn modelId="{88034043-6720-4FC1-8CE5-FF9122F5FD2A}" type="presParOf" srcId="{FAF16F18-DDCC-4693-88C4-EA6A3F79389E}" destId="{502CB0FB-DA48-4CA1-AC7C-364B23995CCD}" srcOrd="1" destOrd="0" presId="urn:microsoft.com/office/officeart/2005/8/layout/orgChart1"/>
    <dgm:cxn modelId="{2DBD4998-EE0B-4665-8A23-58DB15DDDF82}" type="presParOf" srcId="{FAF16F18-DDCC-4693-88C4-EA6A3F79389E}" destId="{D58E31F7-2CC5-459A-8A1D-B9072FA1A071}" srcOrd="2" destOrd="0" presId="urn:microsoft.com/office/officeart/2005/8/layout/orgChart1"/>
    <dgm:cxn modelId="{19A1668C-8E37-4AC0-8DAC-B057D83C098C}" type="presParOf" srcId="{1B71470D-7363-4607-87AC-2C1D76A7D66B}" destId="{BBB13FE2-0D23-4C1D-81A2-8E59F43F9EB2}" srcOrd="22" destOrd="0" presId="urn:microsoft.com/office/officeart/2005/8/layout/orgChart1"/>
    <dgm:cxn modelId="{8FDCEFDD-2FED-48A5-BE9F-51F4F70A536A}" type="presParOf" srcId="{1B71470D-7363-4607-87AC-2C1D76A7D66B}" destId="{9BF5A5D5-C343-409D-AAC6-56181AF79161}" srcOrd="23" destOrd="0" presId="urn:microsoft.com/office/officeart/2005/8/layout/orgChart1"/>
    <dgm:cxn modelId="{1A8EC880-55F5-48B5-970C-8FDEA5B75986}" type="presParOf" srcId="{9BF5A5D5-C343-409D-AAC6-56181AF79161}" destId="{857A9466-A551-4560-BA0A-E3EFF640B29C}" srcOrd="0" destOrd="0" presId="urn:microsoft.com/office/officeart/2005/8/layout/orgChart1"/>
    <dgm:cxn modelId="{AE2E58A4-D2CB-4506-BEFB-5361355F412C}" type="presParOf" srcId="{857A9466-A551-4560-BA0A-E3EFF640B29C}" destId="{C78E76AE-5841-4419-B7E3-04DEBD412EFE}" srcOrd="0" destOrd="0" presId="urn:microsoft.com/office/officeart/2005/8/layout/orgChart1"/>
    <dgm:cxn modelId="{0B6589C9-4423-4EF0-91CA-AA2ED5943BB8}" type="presParOf" srcId="{857A9466-A551-4560-BA0A-E3EFF640B29C}" destId="{8ACB4241-5CB2-432C-899E-A3B5FDA8B1BD}" srcOrd="1" destOrd="0" presId="urn:microsoft.com/office/officeart/2005/8/layout/orgChart1"/>
    <dgm:cxn modelId="{F0A8E311-7D59-4CC1-8A09-7190D032A748}" type="presParOf" srcId="{9BF5A5D5-C343-409D-AAC6-56181AF79161}" destId="{7F4613C6-542C-48EB-91C7-129BCFCE614F}" srcOrd="1" destOrd="0" presId="urn:microsoft.com/office/officeart/2005/8/layout/orgChart1"/>
    <dgm:cxn modelId="{9E198124-D4A9-4E12-A29B-D3D8A2CE3C56}" type="presParOf" srcId="{9BF5A5D5-C343-409D-AAC6-56181AF79161}" destId="{D531C511-6D17-4ED2-9FEC-F17562B449E9}" srcOrd="2" destOrd="0" presId="urn:microsoft.com/office/officeart/2005/8/layout/orgChart1"/>
    <dgm:cxn modelId="{43C52FD2-4CD4-49FF-98CE-E03337473252}" type="presParOf" srcId="{1B71470D-7363-4607-87AC-2C1D76A7D66B}" destId="{1A1D8B09-1012-4BDB-AFC0-DD65112B39A0}" srcOrd="24" destOrd="0" presId="urn:microsoft.com/office/officeart/2005/8/layout/orgChart1"/>
    <dgm:cxn modelId="{37575012-9DD4-4C7A-A2AB-90D0EC16E426}" type="presParOf" srcId="{1B71470D-7363-4607-87AC-2C1D76A7D66B}" destId="{953C8A65-D930-42C4-9381-85B7E526A880}" srcOrd="25" destOrd="0" presId="urn:microsoft.com/office/officeart/2005/8/layout/orgChart1"/>
    <dgm:cxn modelId="{DBD1B400-1541-4D15-9F10-ACE8F709BFBE}" type="presParOf" srcId="{953C8A65-D930-42C4-9381-85B7E526A880}" destId="{3CC5B33D-794F-44FA-AA52-5C8C4C5BB325}" srcOrd="0" destOrd="0" presId="urn:microsoft.com/office/officeart/2005/8/layout/orgChart1"/>
    <dgm:cxn modelId="{4A607B84-E541-4138-9828-9EBA456BB96E}" type="presParOf" srcId="{3CC5B33D-794F-44FA-AA52-5C8C4C5BB325}" destId="{B4B0FAD7-DA82-4AAB-B321-D626EE2D46F8}" srcOrd="0" destOrd="0" presId="urn:microsoft.com/office/officeart/2005/8/layout/orgChart1"/>
    <dgm:cxn modelId="{A2ABF80C-3A1D-4207-9030-0EE22F9686E5}" type="presParOf" srcId="{3CC5B33D-794F-44FA-AA52-5C8C4C5BB325}" destId="{FBCEFBB1-D284-4B2E-ACDB-5E088867F346}" srcOrd="1" destOrd="0" presId="urn:microsoft.com/office/officeart/2005/8/layout/orgChart1"/>
    <dgm:cxn modelId="{F29D2F5A-D45D-44D2-9829-5FE8799A6E8E}" type="presParOf" srcId="{953C8A65-D930-42C4-9381-85B7E526A880}" destId="{554D35D6-A514-4AEF-BAF1-5DFECE1E91BA}" srcOrd="1" destOrd="0" presId="urn:microsoft.com/office/officeart/2005/8/layout/orgChart1"/>
    <dgm:cxn modelId="{63FA5C6D-5593-4DC8-824F-C118696AD2A6}" type="presParOf" srcId="{953C8A65-D930-42C4-9381-85B7E526A880}" destId="{C637CF43-7032-4A63-BC3F-7038DD92CABA}" srcOrd="2" destOrd="0" presId="urn:microsoft.com/office/officeart/2005/8/layout/orgChart1"/>
    <dgm:cxn modelId="{3AE5BC98-2E42-4832-BA88-4709B07C5939}" type="presParOf" srcId="{56B85E19-CA82-48C1-BD69-E52AB505D51C}" destId="{F652B747-816E-4340-98F5-9983929A7EA3}" srcOrd="2" destOrd="0" presId="urn:microsoft.com/office/officeart/2005/8/layout/orgChart1"/>
    <dgm:cxn modelId="{FD2FA8E0-88A0-4052-BC53-B111D3E91F5F}" type="presParOf" srcId="{F652B747-816E-4340-98F5-9983929A7EA3}" destId="{622877DD-497B-4624-ABBE-23680466034B}" srcOrd="0" destOrd="0" presId="urn:microsoft.com/office/officeart/2005/8/layout/orgChart1"/>
    <dgm:cxn modelId="{D1BDDB5A-C591-45DF-87E5-F0E785581DAE}" type="presParOf" srcId="{F652B747-816E-4340-98F5-9983929A7EA3}" destId="{C992E925-C4BA-47CC-A1C8-401BC69C3625}" srcOrd="1" destOrd="0" presId="urn:microsoft.com/office/officeart/2005/8/layout/orgChart1"/>
    <dgm:cxn modelId="{A6E79026-7FD1-4CCB-8E47-1B84ADD761F4}" type="presParOf" srcId="{C992E925-C4BA-47CC-A1C8-401BC69C3625}" destId="{8496B60F-BB62-459D-A4E6-2355D911C2A3}" srcOrd="0" destOrd="0" presId="urn:microsoft.com/office/officeart/2005/8/layout/orgChart1"/>
    <dgm:cxn modelId="{8FC12033-9B98-46CB-A96C-D2DAA4ABDCEC}" type="presParOf" srcId="{8496B60F-BB62-459D-A4E6-2355D911C2A3}" destId="{924B19A6-5945-4A18-8CF5-5176513627C9}" srcOrd="0" destOrd="0" presId="urn:microsoft.com/office/officeart/2005/8/layout/orgChart1"/>
    <dgm:cxn modelId="{8131A694-EEEE-42FB-A1EE-7468E5504C1F}" type="presParOf" srcId="{8496B60F-BB62-459D-A4E6-2355D911C2A3}" destId="{2568CC71-C32F-42A2-ACFF-FC563724C0B9}" srcOrd="1" destOrd="0" presId="urn:microsoft.com/office/officeart/2005/8/layout/orgChart1"/>
    <dgm:cxn modelId="{ACA42AAE-C284-47C6-BDD7-D1039B92ABC9}" type="presParOf" srcId="{C992E925-C4BA-47CC-A1C8-401BC69C3625}" destId="{6593D1D0-520D-4128-B0A3-E7204D18CB9C}" srcOrd="1" destOrd="0" presId="urn:microsoft.com/office/officeart/2005/8/layout/orgChart1"/>
    <dgm:cxn modelId="{703D8054-51BB-4AB2-B7A5-CE3D07789008}" type="presParOf" srcId="{C992E925-C4BA-47CC-A1C8-401BC69C3625}" destId="{EB1768E5-1FAC-4E3F-BB30-20238A60DBB2}" srcOrd="2" destOrd="0" presId="urn:microsoft.com/office/officeart/2005/8/layout/orgChart1"/>
    <dgm:cxn modelId="{F3C20072-7CAD-4BE6-866A-7D63517B4B36}" type="presParOf" srcId="{F652B747-816E-4340-98F5-9983929A7EA3}" destId="{101AF347-43E4-4BAB-8015-A51F8E193AB4}" srcOrd="2" destOrd="0" presId="urn:microsoft.com/office/officeart/2005/8/layout/orgChart1"/>
    <dgm:cxn modelId="{514D5E91-7365-4ED1-93A6-CF4207C81A86}" type="presParOf" srcId="{F652B747-816E-4340-98F5-9983929A7EA3}" destId="{90B6DBB0-A827-4C5C-B138-480992B05B3A}" srcOrd="3" destOrd="0" presId="urn:microsoft.com/office/officeart/2005/8/layout/orgChart1"/>
    <dgm:cxn modelId="{C4217B2C-B945-4030-8778-E58E33706DB7}" type="presParOf" srcId="{90B6DBB0-A827-4C5C-B138-480992B05B3A}" destId="{0490BC42-D06F-49CD-AECC-E0D543ED8465}" srcOrd="0" destOrd="0" presId="urn:microsoft.com/office/officeart/2005/8/layout/orgChart1"/>
    <dgm:cxn modelId="{DF6EC757-256E-420B-BD0B-3C51875146B9}" type="presParOf" srcId="{0490BC42-D06F-49CD-AECC-E0D543ED8465}" destId="{F2506C78-E3A1-4F8C-8ED1-B40CF99B5AD2}" srcOrd="0" destOrd="0" presId="urn:microsoft.com/office/officeart/2005/8/layout/orgChart1"/>
    <dgm:cxn modelId="{D2B8D748-D199-428D-8CD5-DC0089F2DCF7}" type="presParOf" srcId="{0490BC42-D06F-49CD-AECC-E0D543ED8465}" destId="{1D982B3E-D805-4D6C-BD40-0378D8F6A03F}" srcOrd="1" destOrd="0" presId="urn:microsoft.com/office/officeart/2005/8/layout/orgChart1"/>
    <dgm:cxn modelId="{25E2A56B-96BA-4912-ACF7-0C67B0DC1CCF}" type="presParOf" srcId="{90B6DBB0-A827-4C5C-B138-480992B05B3A}" destId="{F6B19E83-08B1-4D4A-9C5B-7A20BC2E7F64}" srcOrd="1" destOrd="0" presId="urn:microsoft.com/office/officeart/2005/8/layout/orgChart1"/>
    <dgm:cxn modelId="{AE334FD4-AFA6-42ED-8125-8D8E4474EC04}" type="presParOf" srcId="{90B6DBB0-A827-4C5C-B138-480992B05B3A}" destId="{51C51215-4DC8-4D22-8B54-D39D5C8312B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AF347-43E4-4BAB-8015-A51F8E193AB4}">
      <dsp:nvSpPr>
        <dsp:cNvPr id="0" name=""/>
        <dsp:cNvSpPr/>
      </dsp:nvSpPr>
      <dsp:spPr>
        <a:xfrm>
          <a:off x="6304495" y="913697"/>
          <a:ext cx="145989" cy="1668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058"/>
              </a:lnTo>
              <a:lnTo>
                <a:pt x="145989" y="1668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877DD-497B-4624-ABBE-23680466034B}">
      <dsp:nvSpPr>
        <dsp:cNvPr id="0" name=""/>
        <dsp:cNvSpPr/>
      </dsp:nvSpPr>
      <dsp:spPr>
        <a:xfrm>
          <a:off x="6304495" y="913697"/>
          <a:ext cx="2440981" cy="621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0981" y="6215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D8B09-1012-4BDB-AFC0-DD65112B39A0}">
      <dsp:nvSpPr>
        <dsp:cNvPr id="0" name=""/>
        <dsp:cNvSpPr/>
      </dsp:nvSpPr>
      <dsp:spPr>
        <a:xfrm>
          <a:off x="6304495" y="913697"/>
          <a:ext cx="3698862" cy="1124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026"/>
              </a:lnTo>
              <a:lnTo>
                <a:pt x="3698862" y="1072026"/>
              </a:lnTo>
              <a:lnTo>
                <a:pt x="3698862" y="1124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13FE2-0D23-4C1D-81A2-8E59F43F9EB2}">
      <dsp:nvSpPr>
        <dsp:cNvPr id="0" name=""/>
        <dsp:cNvSpPr/>
      </dsp:nvSpPr>
      <dsp:spPr>
        <a:xfrm>
          <a:off x="6304495" y="913697"/>
          <a:ext cx="3089123" cy="1124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026"/>
              </a:lnTo>
              <a:lnTo>
                <a:pt x="3089123" y="1072026"/>
              </a:lnTo>
              <a:lnTo>
                <a:pt x="3089123" y="1124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46511-C913-4C28-AA26-898148F6F59D}">
      <dsp:nvSpPr>
        <dsp:cNvPr id="0" name=""/>
        <dsp:cNvSpPr/>
      </dsp:nvSpPr>
      <dsp:spPr>
        <a:xfrm>
          <a:off x="6304495" y="913697"/>
          <a:ext cx="2479385" cy="1124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026"/>
              </a:lnTo>
              <a:lnTo>
                <a:pt x="2479385" y="1072026"/>
              </a:lnTo>
              <a:lnTo>
                <a:pt x="2479385" y="1124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B876B-D79B-4E3A-87D7-9878EB9CB7C0}">
      <dsp:nvSpPr>
        <dsp:cNvPr id="0" name=""/>
        <dsp:cNvSpPr/>
      </dsp:nvSpPr>
      <dsp:spPr>
        <a:xfrm>
          <a:off x="6304495" y="913697"/>
          <a:ext cx="1888109" cy="1124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026"/>
              </a:lnTo>
              <a:lnTo>
                <a:pt x="1888109" y="1072026"/>
              </a:lnTo>
              <a:lnTo>
                <a:pt x="1888109" y="1124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7F332-95B8-42C4-B997-529E79284689}">
      <dsp:nvSpPr>
        <dsp:cNvPr id="0" name=""/>
        <dsp:cNvSpPr/>
      </dsp:nvSpPr>
      <dsp:spPr>
        <a:xfrm>
          <a:off x="6304495" y="913697"/>
          <a:ext cx="1259907" cy="1124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026"/>
              </a:lnTo>
              <a:lnTo>
                <a:pt x="1259907" y="1072026"/>
              </a:lnTo>
              <a:lnTo>
                <a:pt x="1259907" y="1124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AA9E0-8966-42AA-BA5E-98E7C636B0D3}">
      <dsp:nvSpPr>
        <dsp:cNvPr id="0" name=""/>
        <dsp:cNvSpPr/>
      </dsp:nvSpPr>
      <dsp:spPr>
        <a:xfrm>
          <a:off x="6304495" y="913697"/>
          <a:ext cx="650168" cy="1124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026"/>
              </a:lnTo>
              <a:lnTo>
                <a:pt x="650168" y="1072026"/>
              </a:lnTo>
              <a:lnTo>
                <a:pt x="650168" y="1124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5DC24-A879-4FD7-8698-13F051DD4B01}">
      <dsp:nvSpPr>
        <dsp:cNvPr id="0" name=""/>
        <dsp:cNvSpPr/>
      </dsp:nvSpPr>
      <dsp:spPr>
        <a:xfrm>
          <a:off x="6258775" y="913697"/>
          <a:ext cx="91440" cy="1124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2026"/>
              </a:lnTo>
              <a:lnTo>
                <a:pt x="86149" y="1072026"/>
              </a:lnTo>
              <a:lnTo>
                <a:pt x="86149" y="1124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FB39D-4218-4389-81FA-A2B19C0FB9C1}">
      <dsp:nvSpPr>
        <dsp:cNvPr id="0" name=""/>
        <dsp:cNvSpPr/>
      </dsp:nvSpPr>
      <dsp:spPr>
        <a:xfrm>
          <a:off x="5788096" y="913697"/>
          <a:ext cx="516398" cy="1121798"/>
        </a:xfrm>
        <a:custGeom>
          <a:avLst/>
          <a:gdLst/>
          <a:ahLst/>
          <a:cxnLst/>
          <a:rect l="0" t="0" r="0" b="0"/>
          <a:pathLst>
            <a:path>
              <a:moveTo>
                <a:pt x="516398" y="0"/>
              </a:moveTo>
              <a:lnTo>
                <a:pt x="516398" y="1068887"/>
              </a:lnTo>
              <a:lnTo>
                <a:pt x="0" y="1068887"/>
              </a:lnTo>
              <a:lnTo>
                <a:pt x="0" y="11217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AA735-F004-4942-902C-39131FEB6CF5}">
      <dsp:nvSpPr>
        <dsp:cNvPr id="0" name=""/>
        <dsp:cNvSpPr/>
      </dsp:nvSpPr>
      <dsp:spPr>
        <a:xfrm>
          <a:off x="5125446" y="913697"/>
          <a:ext cx="1179048" cy="1124938"/>
        </a:xfrm>
        <a:custGeom>
          <a:avLst/>
          <a:gdLst/>
          <a:ahLst/>
          <a:cxnLst/>
          <a:rect l="0" t="0" r="0" b="0"/>
          <a:pathLst>
            <a:path>
              <a:moveTo>
                <a:pt x="1179048" y="0"/>
              </a:moveTo>
              <a:lnTo>
                <a:pt x="1179048" y="1072026"/>
              </a:lnTo>
              <a:lnTo>
                <a:pt x="0" y="1072026"/>
              </a:lnTo>
              <a:lnTo>
                <a:pt x="0" y="1124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A2A93-AF02-4C25-993B-F32E5C81745A}">
      <dsp:nvSpPr>
        <dsp:cNvPr id="0" name=""/>
        <dsp:cNvSpPr/>
      </dsp:nvSpPr>
      <dsp:spPr>
        <a:xfrm>
          <a:off x="4515707" y="913697"/>
          <a:ext cx="1788787" cy="1124938"/>
        </a:xfrm>
        <a:custGeom>
          <a:avLst/>
          <a:gdLst/>
          <a:ahLst/>
          <a:cxnLst/>
          <a:rect l="0" t="0" r="0" b="0"/>
          <a:pathLst>
            <a:path>
              <a:moveTo>
                <a:pt x="1788787" y="0"/>
              </a:moveTo>
              <a:lnTo>
                <a:pt x="1788787" y="1072026"/>
              </a:lnTo>
              <a:lnTo>
                <a:pt x="0" y="1072026"/>
              </a:lnTo>
              <a:lnTo>
                <a:pt x="0" y="1124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B3A7B-F491-4226-8394-4A9535DC3048}">
      <dsp:nvSpPr>
        <dsp:cNvPr id="0" name=""/>
        <dsp:cNvSpPr/>
      </dsp:nvSpPr>
      <dsp:spPr>
        <a:xfrm>
          <a:off x="3905968" y="913697"/>
          <a:ext cx="2398526" cy="1124938"/>
        </a:xfrm>
        <a:custGeom>
          <a:avLst/>
          <a:gdLst/>
          <a:ahLst/>
          <a:cxnLst/>
          <a:rect l="0" t="0" r="0" b="0"/>
          <a:pathLst>
            <a:path>
              <a:moveTo>
                <a:pt x="2398526" y="0"/>
              </a:moveTo>
              <a:lnTo>
                <a:pt x="2398526" y="1072026"/>
              </a:lnTo>
              <a:lnTo>
                <a:pt x="0" y="1072026"/>
              </a:lnTo>
              <a:lnTo>
                <a:pt x="0" y="1124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F047-3AE9-4848-9FA2-73CE3BC947C1}">
      <dsp:nvSpPr>
        <dsp:cNvPr id="0" name=""/>
        <dsp:cNvSpPr/>
      </dsp:nvSpPr>
      <dsp:spPr>
        <a:xfrm>
          <a:off x="3296229" y="913697"/>
          <a:ext cx="3008265" cy="1124938"/>
        </a:xfrm>
        <a:custGeom>
          <a:avLst/>
          <a:gdLst/>
          <a:ahLst/>
          <a:cxnLst/>
          <a:rect l="0" t="0" r="0" b="0"/>
          <a:pathLst>
            <a:path>
              <a:moveTo>
                <a:pt x="3008265" y="0"/>
              </a:moveTo>
              <a:lnTo>
                <a:pt x="3008265" y="1072026"/>
              </a:lnTo>
              <a:lnTo>
                <a:pt x="0" y="1072026"/>
              </a:lnTo>
              <a:lnTo>
                <a:pt x="0" y="1124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8F2EF-354D-4666-92FA-C97E60CB9822}">
      <dsp:nvSpPr>
        <dsp:cNvPr id="0" name=""/>
        <dsp:cNvSpPr/>
      </dsp:nvSpPr>
      <dsp:spPr>
        <a:xfrm>
          <a:off x="2686490" y="913697"/>
          <a:ext cx="3618004" cy="1124938"/>
        </a:xfrm>
        <a:custGeom>
          <a:avLst/>
          <a:gdLst/>
          <a:ahLst/>
          <a:cxnLst/>
          <a:rect l="0" t="0" r="0" b="0"/>
          <a:pathLst>
            <a:path>
              <a:moveTo>
                <a:pt x="3618004" y="0"/>
              </a:moveTo>
              <a:lnTo>
                <a:pt x="3618004" y="1072026"/>
              </a:lnTo>
              <a:lnTo>
                <a:pt x="0" y="1072026"/>
              </a:lnTo>
              <a:lnTo>
                <a:pt x="0" y="1124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5C735-B9A7-4449-965D-53B09B2D10CE}">
      <dsp:nvSpPr>
        <dsp:cNvPr id="0" name=""/>
        <dsp:cNvSpPr/>
      </dsp:nvSpPr>
      <dsp:spPr>
        <a:xfrm>
          <a:off x="5215403" y="455856"/>
          <a:ext cx="2178184" cy="457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PRESIDENCE</a:t>
          </a:r>
        </a:p>
      </dsp:txBody>
      <dsp:txXfrm>
        <a:off x="5215403" y="455856"/>
        <a:ext cx="2178184" cy="457840"/>
      </dsp:txXfrm>
    </dsp:sp>
    <dsp:sp modelId="{0231FCFA-5ED5-48DA-8651-C1452317405F}">
      <dsp:nvSpPr>
        <dsp:cNvPr id="0" name=""/>
        <dsp:cNvSpPr/>
      </dsp:nvSpPr>
      <dsp:spPr>
        <a:xfrm>
          <a:off x="2434532" y="2038635"/>
          <a:ext cx="503916" cy="251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1</a:t>
          </a:r>
        </a:p>
      </dsp:txBody>
      <dsp:txXfrm>
        <a:off x="2434532" y="2038635"/>
        <a:ext cx="503916" cy="251958"/>
      </dsp:txXfrm>
    </dsp:sp>
    <dsp:sp modelId="{C48EDDE4-1CFA-4365-8BCB-45B71A662FBE}">
      <dsp:nvSpPr>
        <dsp:cNvPr id="0" name=""/>
        <dsp:cNvSpPr/>
      </dsp:nvSpPr>
      <dsp:spPr>
        <a:xfrm>
          <a:off x="3044271" y="2038635"/>
          <a:ext cx="503916" cy="251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2</a:t>
          </a:r>
        </a:p>
      </dsp:txBody>
      <dsp:txXfrm>
        <a:off x="3044271" y="2038635"/>
        <a:ext cx="503916" cy="251958"/>
      </dsp:txXfrm>
    </dsp:sp>
    <dsp:sp modelId="{8F3229E6-1D95-4872-8ADD-70E360EC422E}">
      <dsp:nvSpPr>
        <dsp:cNvPr id="0" name=""/>
        <dsp:cNvSpPr/>
      </dsp:nvSpPr>
      <dsp:spPr>
        <a:xfrm>
          <a:off x="3654010" y="2038635"/>
          <a:ext cx="503916" cy="251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    3	</a:t>
          </a:r>
        </a:p>
      </dsp:txBody>
      <dsp:txXfrm>
        <a:off x="3654010" y="2038635"/>
        <a:ext cx="503916" cy="251958"/>
      </dsp:txXfrm>
    </dsp:sp>
    <dsp:sp modelId="{40931233-6BEC-4700-BA74-2047B103F46C}">
      <dsp:nvSpPr>
        <dsp:cNvPr id="0" name=""/>
        <dsp:cNvSpPr/>
      </dsp:nvSpPr>
      <dsp:spPr>
        <a:xfrm>
          <a:off x="4263749" y="2038635"/>
          <a:ext cx="503916" cy="251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4</a:t>
          </a:r>
        </a:p>
      </dsp:txBody>
      <dsp:txXfrm>
        <a:off x="4263749" y="2038635"/>
        <a:ext cx="503916" cy="251958"/>
      </dsp:txXfrm>
    </dsp:sp>
    <dsp:sp modelId="{4D593D97-5365-4E04-9436-5630A2C7E72F}">
      <dsp:nvSpPr>
        <dsp:cNvPr id="0" name=""/>
        <dsp:cNvSpPr/>
      </dsp:nvSpPr>
      <dsp:spPr>
        <a:xfrm>
          <a:off x="4873488" y="2038635"/>
          <a:ext cx="503916" cy="251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5</a:t>
          </a:r>
        </a:p>
      </dsp:txBody>
      <dsp:txXfrm>
        <a:off x="4873488" y="2038635"/>
        <a:ext cx="503916" cy="251958"/>
      </dsp:txXfrm>
    </dsp:sp>
    <dsp:sp modelId="{7C2DBC97-FC58-4497-AA16-9F065BD5A32C}">
      <dsp:nvSpPr>
        <dsp:cNvPr id="0" name=""/>
        <dsp:cNvSpPr/>
      </dsp:nvSpPr>
      <dsp:spPr>
        <a:xfrm>
          <a:off x="5536138" y="2035496"/>
          <a:ext cx="503916" cy="251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6</a:t>
          </a:r>
        </a:p>
      </dsp:txBody>
      <dsp:txXfrm>
        <a:off x="5536138" y="2035496"/>
        <a:ext cx="503916" cy="251958"/>
      </dsp:txXfrm>
    </dsp:sp>
    <dsp:sp modelId="{C51E8EC5-9906-469B-9332-0D0B82FCE155}">
      <dsp:nvSpPr>
        <dsp:cNvPr id="0" name=""/>
        <dsp:cNvSpPr/>
      </dsp:nvSpPr>
      <dsp:spPr>
        <a:xfrm>
          <a:off x="6092966" y="2038635"/>
          <a:ext cx="503916" cy="251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7</a:t>
          </a:r>
        </a:p>
      </dsp:txBody>
      <dsp:txXfrm>
        <a:off x="6092966" y="2038635"/>
        <a:ext cx="503916" cy="251958"/>
      </dsp:txXfrm>
    </dsp:sp>
    <dsp:sp modelId="{6F2525EE-ADAF-42A6-B3A3-23E315F1A647}">
      <dsp:nvSpPr>
        <dsp:cNvPr id="0" name=""/>
        <dsp:cNvSpPr/>
      </dsp:nvSpPr>
      <dsp:spPr>
        <a:xfrm>
          <a:off x="6702705" y="2038635"/>
          <a:ext cx="503916" cy="251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8</a:t>
          </a:r>
        </a:p>
      </dsp:txBody>
      <dsp:txXfrm>
        <a:off x="6702705" y="2038635"/>
        <a:ext cx="503916" cy="251958"/>
      </dsp:txXfrm>
    </dsp:sp>
    <dsp:sp modelId="{F438CD7C-7B5A-4D8B-A7C7-80E220597618}">
      <dsp:nvSpPr>
        <dsp:cNvPr id="0" name=""/>
        <dsp:cNvSpPr/>
      </dsp:nvSpPr>
      <dsp:spPr>
        <a:xfrm>
          <a:off x="7312444" y="2038635"/>
          <a:ext cx="503916" cy="251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9</a:t>
          </a:r>
        </a:p>
      </dsp:txBody>
      <dsp:txXfrm>
        <a:off x="7312444" y="2038635"/>
        <a:ext cx="503916" cy="251958"/>
      </dsp:txXfrm>
    </dsp:sp>
    <dsp:sp modelId="{2D15AB20-9BFB-4B95-AEF2-2CCECADF0214}">
      <dsp:nvSpPr>
        <dsp:cNvPr id="0" name=""/>
        <dsp:cNvSpPr/>
      </dsp:nvSpPr>
      <dsp:spPr>
        <a:xfrm>
          <a:off x="7940646" y="2038635"/>
          <a:ext cx="503916" cy="251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10</a:t>
          </a:r>
        </a:p>
      </dsp:txBody>
      <dsp:txXfrm>
        <a:off x="7940646" y="2038635"/>
        <a:ext cx="503916" cy="251958"/>
      </dsp:txXfrm>
    </dsp:sp>
    <dsp:sp modelId="{15579B42-E1DC-4577-88E0-0DF24983BB36}">
      <dsp:nvSpPr>
        <dsp:cNvPr id="0" name=""/>
        <dsp:cNvSpPr/>
      </dsp:nvSpPr>
      <dsp:spPr>
        <a:xfrm>
          <a:off x="8531922" y="2038635"/>
          <a:ext cx="503916" cy="251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11</a:t>
          </a:r>
        </a:p>
      </dsp:txBody>
      <dsp:txXfrm>
        <a:off x="8531922" y="2038635"/>
        <a:ext cx="503916" cy="251958"/>
      </dsp:txXfrm>
    </dsp:sp>
    <dsp:sp modelId="{C78E76AE-5841-4419-B7E3-04DEBD412EFE}">
      <dsp:nvSpPr>
        <dsp:cNvPr id="0" name=""/>
        <dsp:cNvSpPr/>
      </dsp:nvSpPr>
      <dsp:spPr>
        <a:xfrm>
          <a:off x="9141661" y="2038635"/>
          <a:ext cx="503916" cy="251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12</a:t>
          </a:r>
        </a:p>
      </dsp:txBody>
      <dsp:txXfrm>
        <a:off x="9141661" y="2038635"/>
        <a:ext cx="503916" cy="251958"/>
      </dsp:txXfrm>
    </dsp:sp>
    <dsp:sp modelId="{B4B0FAD7-DA82-4AAB-B321-D626EE2D46F8}">
      <dsp:nvSpPr>
        <dsp:cNvPr id="0" name=""/>
        <dsp:cNvSpPr/>
      </dsp:nvSpPr>
      <dsp:spPr>
        <a:xfrm>
          <a:off x="9751400" y="2038635"/>
          <a:ext cx="503916" cy="251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13</a:t>
          </a:r>
        </a:p>
      </dsp:txBody>
      <dsp:txXfrm>
        <a:off x="9751400" y="2038635"/>
        <a:ext cx="503916" cy="251958"/>
      </dsp:txXfrm>
    </dsp:sp>
    <dsp:sp modelId="{924B19A6-5945-4A18-8CF5-5176513627C9}">
      <dsp:nvSpPr>
        <dsp:cNvPr id="0" name=""/>
        <dsp:cNvSpPr/>
      </dsp:nvSpPr>
      <dsp:spPr>
        <a:xfrm>
          <a:off x="2454255" y="1343654"/>
          <a:ext cx="6291220" cy="383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13 chambres dont une chambre des urgences</a:t>
          </a:r>
          <a:endParaRPr lang="fr-FR" sz="1400" kern="1200" dirty="0"/>
        </a:p>
      </dsp:txBody>
      <dsp:txXfrm>
        <a:off x="2454255" y="1343654"/>
        <a:ext cx="6291220" cy="383145"/>
      </dsp:txXfrm>
    </dsp:sp>
    <dsp:sp modelId="{F2506C78-E3A1-4F8C-8ED1-B40CF99B5AD2}">
      <dsp:nvSpPr>
        <dsp:cNvPr id="0" name=""/>
        <dsp:cNvSpPr/>
      </dsp:nvSpPr>
      <dsp:spPr>
        <a:xfrm>
          <a:off x="6450485" y="2407643"/>
          <a:ext cx="1327850" cy="348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Services support</a:t>
          </a:r>
        </a:p>
      </dsp:txBody>
      <dsp:txXfrm>
        <a:off x="6450485" y="2407643"/>
        <a:ext cx="1327850" cy="348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F4B9F-749D-445A-93F3-F29E202662DF}" type="datetimeFigureOut">
              <a:rPr lang="fr-FR" smtClean="0"/>
              <a:t>17/01/2025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4D79-E4C2-4EA0-ADCD-6ACBB6FBB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5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7371-9FB9-4EFF-93A4-1E9BAFE360D9}" type="datetime1">
              <a:rPr lang="fr-FR" smtClean="0"/>
              <a:t>17/01/2025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16 janv.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4CFE1E7-CFD9-4834-B1B1-016EFD950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17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39B0-AB69-4888-87A0-C198136CBACE}" type="datetime1">
              <a:rPr lang="fr-FR" smtClean="0"/>
              <a:t>17/01/2025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16 janv.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4CFE1E7-CFD9-4834-B1B1-016EFD950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81484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39B0-AB69-4888-87A0-C198136CBACE}" type="datetime1">
              <a:rPr lang="fr-FR" smtClean="0"/>
              <a:t>17/01/2025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16 janv.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4CFE1E7-CFD9-4834-B1B1-016EFD950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42614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39B0-AB69-4888-87A0-C198136CBACE}" type="datetime1">
              <a:rPr lang="fr-FR" smtClean="0"/>
              <a:t>17/01/2025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16 janv.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4CFE1E7-CFD9-4834-B1B1-016EFD9507B6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983883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39B0-AB69-4888-87A0-C198136CBACE}" type="datetime1">
              <a:rPr lang="fr-FR" smtClean="0"/>
              <a:t>17/01/2025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16 janv.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4CFE1E7-CFD9-4834-B1B1-016EFD950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59269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39B0-AB69-4888-87A0-C198136CBACE}" type="datetime1">
              <a:rPr lang="fr-FR" smtClean="0"/>
              <a:t>17/01/2025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16 janv.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E1E7-CFD9-4834-B1B1-016EFD950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92166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39B0-AB69-4888-87A0-C198136CBACE}" type="datetime1">
              <a:rPr lang="fr-FR" smtClean="0"/>
              <a:t>17/01/2025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16 janv.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E1E7-CFD9-4834-B1B1-016EFD950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78110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8777-D7B0-4729-94AA-FF6489562D49}" type="datetime1">
              <a:rPr lang="fr-FR" smtClean="0"/>
              <a:t>17/01/2025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16 janv.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E1E7-CFD9-4834-B1B1-016EFD950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13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FF5DD1A-DCBD-412F-ADFE-B6A1BF139F49}" type="datetime1">
              <a:rPr lang="fr-FR" smtClean="0"/>
              <a:t>17/01/2025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fr-FR"/>
              <a:t>16 janv.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4CFE1E7-CFD9-4834-B1B1-016EFD950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43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7A21-33A6-4BFC-966C-8D24BEC3EBBD}" type="datetime1">
              <a:rPr lang="fr-FR" smtClean="0"/>
              <a:t>17/01/2025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16 janv.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E1E7-CFD9-4834-B1B1-016EFD950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59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7F39-8AC4-4A4C-8306-BA1BF882DED8}" type="datetime1">
              <a:rPr lang="fr-FR" smtClean="0"/>
              <a:t>17/01/2025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16 janv.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4CFE1E7-CFD9-4834-B1B1-016EFD950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6D0F-CF45-4089-9D5F-1FA69D21F6D7}" type="datetime1">
              <a:rPr lang="fr-FR" smtClean="0"/>
              <a:t>17/01/2025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16 janv.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E1E7-CFD9-4834-B1B1-016EFD950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01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F44A-FA4F-45DF-8F32-5BB4A6BEACEB}" type="datetime1">
              <a:rPr lang="fr-FR" smtClean="0"/>
              <a:t>17/01/2025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16 janv. 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E1E7-CFD9-4834-B1B1-016EFD950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88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29F7-063E-43E7-9E6C-F55FB8C47172}" type="datetime1">
              <a:rPr lang="fr-FR" smtClean="0"/>
              <a:t>17/01/2025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16 janv.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E1E7-CFD9-4834-B1B1-016EFD950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52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D5DF-BEE7-4879-A51C-B5575D105447}" type="datetime1">
              <a:rPr lang="fr-FR" smtClean="0"/>
              <a:t>17/01/2025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16 janv.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E1E7-CFD9-4834-B1B1-016EFD950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4D28-E975-43CD-92B3-BA285BADF54F}" type="datetime1">
              <a:rPr lang="fr-FR" smtClean="0"/>
              <a:t>17/01/2025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16 janv.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E1E7-CFD9-4834-B1B1-016EFD950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05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D932-1787-435C-B8D4-857225B313F4}" type="datetime1">
              <a:rPr lang="fr-FR" smtClean="0"/>
              <a:t>17/01/2025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16 janv.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E1E7-CFD9-4834-B1B1-016EFD950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69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F39B0-AB69-4888-87A0-C198136CBACE}" type="datetime1">
              <a:rPr lang="fr-FR" smtClean="0"/>
              <a:t>17/01/2025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16 janv.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FE1E7-CFD9-4834-B1B1-016EFD950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532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7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cgiraud-catillon\Pictures\D.jpg">
            <a:extLst>
              <a:ext uri="{FF2B5EF4-FFF2-40B4-BE49-F238E27FC236}">
                <a16:creationId xmlns:a16="http://schemas.microsoft.com/office/drawing/2014/main" id="{631A51E5-5D09-433A-8E1A-5D8DF3F80F3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881" y="771068"/>
            <a:ext cx="1402491" cy="1072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2C2F48B-EA0A-4E37-803F-69447720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5596" y="6183437"/>
            <a:ext cx="1519182" cy="365125"/>
          </a:xfrm>
        </p:spPr>
        <p:txBody>
          <a:bodyPr/>
          <a:lstStyle/>
          <a:p>
            <a:r>
              <a:rPr lang="fr-FR" sz="900" dirty="0"/>
              <a:t>16 janv.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A3FF72-65B0-4570-A8AE-226535BF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4CFE1E7-CFD9-4834-B1B1-016EFD9507B6}" type="slidenum">
              <a:rPr lang="fr-FR" smtClean="0"/>
              <a:pPr algn="ctr"/>
              <a:t>1</a:t>
            </a:fld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077FCC-A9AD-49EE-ACB6-8014D398CD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65422" y="1983931"/>
            <a:ext cx="9051925" cy="41227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4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fr-FR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RECEPTION DES REPRESENTANTS DES INSTITUTIONS</a:t>
            </a:r>
            <a:br>
              <a:rPr lang="fr-FR" sz="4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fr-FR" sz="44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fr-FR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- 17 janvier 2025 -</a:t>
            </a:r>
            <a:endParaRPr lang="fr-FR" sz="4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1E3979-86C9-4357-B638-D3107AEB9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530" y="492125"/>
            <a:ext cx="6104297" cy="127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95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:\Users\cgiraud-catillon\Pictures\D.jpg">
            <a:extLst>
              <a:ext uri="{FF2B5EF4-FFF2-40B4-BE49-F238E27FC236}">
                <a16:creationId xmlns:a16="http://schemas.microsoft.com/office/drawing/2014/main" id="{D6ED84CA-18F7-413A-9B53-215E0DFD06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774" y="778476"/>
            <a:ext cx="1497226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840E85F-47CD-4598-AD18-B6372AD4F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dirty="0"/>
              <a:t>Quelques affaires emblématiques jugées en 2024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46A6F1A-BD63-4B13-BFB6-C6368708D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3421" y="2972128"/>
            <a:ext cx="2864466" cy="1826097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11922B-9CB1-47B4-B926-FB909F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77230" y="6232750"/>
            <a:ext cx="1006376" cy="365125"/>
          </a:xfrm>
        </p:spPr>
        <p:txBody>
          <a:bodyPr/>
          <a:lstStyle/>
          <a:p>
            <a:r>
              <a:rPr lang="fr-FR" sz="900" dirty="0"/>
              <a:t>16 janv.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54D332-C085-4529-B99C-5CCD7ED7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4CFE1E7-CFD9-4834-B1B1-016EFD9507B6}" type="slidenum">
              <a:rPr lang="fr-FR" smtClean="0"/>
              <a:pPr algn="ctr"/>
              <a:t>10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25B55F8-ED3D-426D-ADA8-DD2B610E884B}"/>
              </a:ext>
            </a:extLst>
          </p:cNvPr>
          <p:cNvSpPr txBox="1"/>
          <p:nvPr/>
        </p:nvSpPr>
        <p:spPr>
          <a:xfrm>
            <a:off x="4269961" y="3327031"/>
            <a:ext cx="60949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27 novembre 2024 : Pornic : le juge des référés suspend le projet de réaménagement de la place du Môle </a:t>
            </a:r>
          </a:p>
        </p:txBody>
      </p:sp>
    </p:spTree>
    <p:extLst>
      <p:ext uri="{BB962C8B-B14F-4D97-AF65-F5344CB8AC3E}">
        <p14:creationId xmlns:p14="http://schemas.microsoft.com/office/powerpoint/2010/main" val="96551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:\Users\cgiraud-catillon\Pictures\D.jpg">
            <a:extLst>
              <a:ext uri="{FF2B5EF4-FFF2-40B4-BE49-F238E27FC236}">
                <a16:creationId xmlns:a16="http://schemas.microsoft.com/office/drawing/2014/main" id="{345BC359-30F8-40D0-A124-EE94E55F1F0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774" y="778476"/>
            <a:ext cx="1497226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24CD47-A950-44A2-AA23-118D2ADD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32" y="583931"/>
            <a:ext cx="8911687" cy="1280890"/>
          </a:xfrm>
        </p:spPr>
        <p:txBody>
          <a:bodyPr/>
          <a:lstStyle/>
          <a:p>
            <a:pPr algn="ctr"/>
            <a:r>
              <a:rPr lang="fr-FR" dirty="0"/>
              <a:t>Le tribunal administratif de Nantes vous présente ses meilleurs vœux pour 2025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050B334-2980-49F4-9DA9-0CD64028A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273847"/>
            <a:ext cx="9805088" cy="4007982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E028C2-90A2-470F-B138-26F3704F6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94774" y="6325426"/>
            <a:ext cx="1129944" cy="365125"/>
          </a:xfrm>
        </p:spPr>
        <p:txBody>
          <a:bodyPr/>
          <a:lstStyle/>
          <a:p>
            <a:r>
              <a:rPr lang="fr-FR" sz="900" dirty="0"/>
              <a:t>16 janv.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53AB65-7C5D-4142-98A3-4461C02D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4CFE1E7-CFD9-4834-B1B1-016EFD9507B6}" type="slidenum">
              <a:rPr lang="fr-FR" smtClean="0"/>
              <a:pPr algn="ctr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01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:\Users\cgiraud-catillon\Pictures\D.jpg">
            <a:extLst>
              <a:ext uri="{FF2B5EF4-FFF2-40B4-BE49-F238E27FC236}">
                <a16:creationId xmlns:a16="http://schemas.microsoft.com/office/drawing/2014/main" id="{734640C3-1D21-45C9-908B-522F141ED86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992" y="741405"/>
            <a:ext cx="1419808" cy="1068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3C90882-9CC1-4087-84EC-F385D8790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68018" y="6331604"/>
            <a:ext cx="1593322" cy="365125"/>
          </a:xfrm>
        </p:spPr>
        <p:txBody>
          <a:bodyPr/>
          <a:lstStyle/>
          <a:p>
            <a:r>
              <a:rPr lang="fr-FR" sz="900"/>
              <a:t>16 janv. 2025</a:t>
            </a:r>
            <a:endParaRPr lang="fr-FR" sz="9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435E54-0BD9-4297-95D4-F486B544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4CFE1E7-CFD9-4834-B1B1-016EFD9507B6}" type="slidenum">
              <a:rPr lang="fr-FR" smtClean="0"/>
              <a:pPr algn="ctr"/>
              <a:t>2</a:t>
            </a:fld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556952" y="1844016"/>
            <a:ext cx="7897813" cy="43513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BA7FA03-443E-4A6D-A534-669575A6B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214" y="392159"/>
            <a:ext cx="3686672" cy="69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0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:\Users\cgiraud-catillon\Pictures\D.jpg">
            <a:extLst>
              <a:ext uri="{FF2B5EF4-FFF2-40B4-BE49-F238E27FC236}">
                <a16:creationId xmlns:a16="http://schemas.microsoft.com/office/drawing/2014/main" id="{8A871F42-C677-4052-95FB-CEC4700F91C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790" y="690176"/>
            <a:ext cx="1496008" cy="978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FD2FC1A-9CBE-493C-8C6B-A107D576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Carte des juridictions administratives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B04DFD-389C-4CC8-8402-BE428E1B5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70" y="2045042"/>
            <a:ext cx="10768913" cy="44237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>
                <a:latin typeface="Trebuchet MS" panose="020B0603020202020204" pitchFamily="34" charset="0"/>
              </a:rPr>
              <a:t>La justice administrative</a:t>
            </a:r>
            <a:r>
              <a:rPr lang="fr-FR" b="0" dirty="0">
                <a:latin typeface="Trebuchet MS" panose="020B0603020202020204" pitchFamily="34" charset="0"/>
              </a:rPr>
              <a:t>, </a:t>
            </a:r>
            <a:r>
              <a:rPr lang="fr-FR" b="0" i="1" dirty="0">
                <a:latin typeface="Trebuchet MS" panose="020B0603020202020204" pitchFamily="34" charset="0"/>
              </a:rPr>
              <a:t>c’est…</a:t>
            </a:r>
          </a:p>
          <a:p>
            <a:pPr>
              <a:lnSpc>
                <a:spcPct val="100000"/>
              </a:lnSpc>
            </a:pPr>
            <a:r>
              <a:rPr lang="fr-FR" sz="2900" b="1" dirty="0">
                <a:solidFill>
                  <a:srgbClr val="140B69"/>
                </a:solidFill>
                <a:latin typeface="Trebuchet MS" panose="020B0603020202020204" pitchFamily="34" charset="0"/>
              </a:rPr>
              <a:t>Le Conseil d’État </a:t>
            </a:r>
            <a:br>
              <a:rPr lang="fr-FR" sz="3600" b="1" dirty="0">
                <a:solidFill>
                  <a:srgbClr val="140B69"/>
                </a:solidFill>
                <a:latin typeface="Trebuchet MS" panose="020B0603020202020204" pitchFamily="34" charset="0"/>
              </a:rPr>
            </a:br>
            <a:r>
              <a:rPr lang="fr-FR" sz="2600" i="1" dirty="0">
                <a:latin typeface="Trebuchet MS" panose="020B0603020202020204" pitchFamily="34" charset="0"/>
              </a:rPr>
              <a:t>10 000 décisions par an</a:t>
            </a:r>
          </a:p>
          <a:p>
            <a:pPr>
              <a:lnSpc>
                <a:spcPct val="100000"/>
              </a:lnSpc>
            </a:pPr>
            <a:r>
              <a:rPr lang="fr-FR" sz="2900" b="1" dirty="0">
                <a:solidFill>
                  <a:srgbClr val="140B69"/>
                </a:solidFill>
                <a:latin typeface="Trebuchet MS" panose="020B0603020202020204" pitchFamily="34" charset="0"/>
              </a:rPr>
              <a:t>9 cours administratives d’appel </a:t>
            </a:r>
            <a:br>
              <a:rPr lang="fr-FR" sz="3600" b="1" dirty="0">
                <a:solidFill>
                  <a:srgbClr val="140B69"/>
                </a:solidFill>
                <a:latin typeface="Trebuchet MS" panose="020B0603020202020204" pitchFamily="34" charset="0"/>
              </a:rPr>
            </a:br>
            <a:r>
              <a:rPr lang="fr-FR" sz="2600" i="1" dirty="0">
                <a:latin typeface="Trebuchet MS" panose="020B0603020202020204" pitchFamily="34" charset="0"/>
              </a:rPr>
              <a:t>30 000 décisions par an</a:t>
            </a:r>
          </a:p>
          <a:p>
            <a:pPr>
              <a:lnSpc>
                <a:spcPct val="100000"/>
              </a:lnSpc>
            </a:pPr>
            <a:r>
              <a:rPr lang="fr-FR" sz="2900" b="1" dirty="0">
                <a:solidFill>
                  <a:srgbClr val="140B69"/>
                </a:solidFill>
                <a:latin typeface="Trebuchet MS" panose="020B0603020202020204" pitchFamily="34" charset="0"/>
              </a:rPr>
              <a:t>42 tribunaux administratifs </a:t>
            </a:r>
            <a:br>
              <a:rPr lang="fr-FR" sz="3600" b="1" dirty="0">
                <a:solidFill>
                  <a:srgbClr val="140B69"/>
                </a:solidFill>
                <a:latin typeface="Trebuchet MS" panose="020B0603020202020204" pitchFamily="34" charset="0"/>
              </a:rPr>
            </a:br>
            <a:r>
              <a:rPr lang="fr-FR" sz="2600" i="1" dirty="0">
                <a:latin typeface="Trebuchet MS" panose="020B0603020202020204" pitchFamily="34" charset="0"/>
              </a:rPr>
              <a:t>240 000 décisions par an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900" dirty="0">
                <a:latin typeface="Trebuchet MS" panose="020B0603020202020204" pitchFamily="34" charset="0"/>
              </a:rPr>
              <a:t>Mais aussi des juridictions spécialisées :</a:t>
            </a:r>
          </a:p>
          <a:p>
            <a:pPr>
              <a:lnSpc>
                <a:spcPct val="100000"/>
              </a:lnSpc>
            </a:pPr>
            <a:r>
              <a:rPr lang="fr-FR" sz="2900" b="1" dirty="0">
                <a:solidFill>
                  <a:srgbClr val="140B69"/>
                </a:solidFill>
                <a:latin typeface="Trebuchet MS" panose="020B0603020202020204" pitchFamily="34" charset="0"/>
              </a:rPr>
              <a:t>La Cour nationale du droit d’asile (CNDA)</a:t>
            </a:r>
            <a:br>
              <a:rPr lang="fr-FR" sz="2900" dirty="0">
                <a:latin typeface="Trebuchet MS" panose="020B0603020202020204" pitchFamily="34" charset="0"/>
              </a:rPr>
            </a:br>
            <a:r>
              <a:rPr lang="fr-FR" sz="2600" i="1" dirty="0">
                <a:latin typeface="Trebuchet MS" panose="020B0603020202020204" pitchFamily="34" charset="0"/>
              </a:rPr>
              <a:t>65 000 décisions par an</a:t>
            </a:r>
          </a:p>
          <a:p>
            <a:pPr>
              <a:lnSpc>
                <a:spcPct val="100000"/>
              </a:lnSpc>
            </a:pPr>
            <a:r>
              <a:rPr lang="fr-FR" sz="2600" b="1" dirty="0">
                <a:solidFill>
                  <a:srgbClr val="140B69"/>
                </a:solidFill>
                <a:latin typeface="Trebuchet MS" panose="020B0603020202020204" pitchFamily="34" charset="0"/>
              </a:rPr>
              <a:t>La Commission du contentieux </a:t>
            </a:r>
            <a:br>
              <a:rPr lang="fr-FR" sz="2600" b="1" dirty="0">
                <a:solidFill>
                  <a:srgbClr val="140B69"/>
                </a:solidFill>
                <a:latin typeface="Trebuchet MS" panose="020B0603020202020204" pitchFamily="34" charset="0"/>
              </a:rPr>
            </a:br>
            <a:r>
              <a:rPr lang="fr-FR" sz="2600" b="1" dirty="0">
                <a:solidFill>
                  <a:srgbClr val="140B69"/>
                </a:solidFill>
                <a:latin typeface="Trebuchet MS" panose="020B0603020202020204" pitchFamily="34" charset="0"/>
              </a:rPr>
              <a:t>du stationnement payant (CCSP)</a:t>
            </a:r>
            <a:br>
              <a:rPr lang="fr-FR" sz="2600" dirty="0">
                <a:latin typeface="Trebuchet MS" panose="020B0603020202020204" pitchFamily="34" charset="0"/>
              </a:rPr>
            </a:br>
            <a:r>
              <a:rPr lang="fr-FR" sz="2600" i="1" dirty="0">
                <a:latin typeface="Trebuchet MS" panose="020B0603020202020204" pitchFamily="34" charset="0"/>
              </a:rPr>
              <a:t>130 000 décisions par an</a:t>
            </a:r>
          </a:p>
          <a:p>
            <a:pPr marL="0" indent="0">
              <a:buNone/>
            </a:pP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rgbClr val="140B69"/>
              </a:solidFill>
              <a:effectLst/>
              <a:uLnTx/>
              <a:uFillTx/>
              <a:latin typeface="Montserrat "/>
              <a:ea typeface="+mj-ea"/>
              <a:cs typeface="+mj-cs"/>
            </a:endParaRPr>
          </a:p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CAFBA9-BF55-4553-8166-EE78E58FA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22226" y="6384735"/>
            <a:ext cx="1112108" cy="365125"/>
          </a:xfrm>
        </p:spPr>
        <p:txBody>
          <a:bodyPr/>
          <a:lstStyle/>
          <a:p>
            <a:r>
              <a:rPr lang="fr-FR" sz="900" dirty="0"/>
              <a:t>16 janv. 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BC3F20-54F9-4B6C-A61C-07C41A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466ACF1-BEC4-4BA0-BAC5-18D9869AA7C3}" type="slidenum">
              <a:rPr lang="fr-FR"/>
              <a:pPr algn="ctr"/>
              <a:t>3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9991DD8-234D-46AA-9EA4-2E3BCE9591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1119" y="1944081"/>
            <a:ext cx="4471859" cy="4623216"/>
          </a:xfrm>
          <a:prstGeom prst="rect">
            <a:avLst/>
          </a:prstGeom>
          <a:solidFill>
            <a:srgbClr val="FBFBF8"/>
          </a:solidFill>
        </p:spPr>
      </p:pic>
    </p:spTree>
    <p:extLst>
      <p:ext uri="{BB962C8B-B14F-4D97-AF65-F5344CB8AC3E}">
        <p14:creationId xmlns:p14="http://schemas.microsoft.com/office/powerpoint/2010/main" val="108112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:\Users\cgiraud-catillon\Pictures\D.jpg">
            <a:extLst>
              <a:ext uri="{FF2B5EF4-FFF2-40B4-BE49-F238E27FC236}">
                <a16:creationId xmlns:a16="http://schemas.microsoft.com/office/drawing/2014/main" id="{1FD3EBD9-B195-4312-8FE4-392382937C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510" y="864258"/>
            <a:ext cx="1407451" cy="9699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E73F49B8-5C40-4D52-999D-D2FC9AA6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 tribunal administratif de NANTES : effectifs et composition</a:t>
            </a:r>
            <a:endParaRPr lang="fr-FR" sz="3200" b="1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6C69ADD-9142-4154-9D90-A60C361916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20" y="2104532"/>
            <a:ext cx="1456663" cy="1323373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E12A15B-EE48-478C-9B45-BB0DE3C92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1517" y="2246916"/>
            <a:ext cx="8458200" cy="11820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8000" b="1" dirty="0"/>
              <a:t>Effectifs du Tribunal : 140 personnes dont</a:t>
            </a:r>
          </a:p>
          <a:p>
            <a:pPr marL="0" indent="0">
              <a:buNone/>
            </a:pPr>
            <a:r>
              <a:rPr lang="fr-FR" sz="8000" b="1" dirty="0"/>
              <a:t>	61 magistrats</a:t>
            </a:r>
          </a:p>
          <a:p>
            <a:pPr marL="0" indent="0">
              <a:buNone/>
            </a:pPr>
            <a:r>
              <a:rPr lang="fr-FR" sz="8000" b="1" dirty="0"/>
              <a:t>	79 personnels de greffe et aides à la décision</a:t>
            </a:r>
          </a:p>
          <a:p>
            <a:pPr marL="0" indent="0">
              <a:buNone/>
            </a:pPr>
            <a:r>
              <a:rPr lang="fr-FR" sz="9600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F2FBEBD-053F-4DFB-AFDF-F7816682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27510" y="6294436"/>
            <a:ext cx="983722" cy="365125"/>
          </a:xfrm>
        </p:spPr>
        <p:txBody>
          <a:bodyPr/>
          <a:lstStyle/>
          <a:p>
            <a:r>
              <a:rPr lang="fr-FR" sz="900" dirty="0"/>
              <a:t>16 janv.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95D8D7-96BE-4769-A060-FCB3E9B86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4CFE1E7-CFD9-4834-B1B1-016EFD9507B6}" type="slidenum">
              <a:rPr lang="fr-FR" smtClean="0"/>
              <a:pPr algn="ctr"/>
              <a:t>4</a:t>
            </a:fld>
            <a:endParaRPr lang="fr-FR" dirty="0"/>
          </a:p>
        </p:txBody>
      </p:sp>
      <p:graphicFrame>
        <p:nvGraphicFramePr>
          <p:cNvPr id="10" name="Espace réservé du contenu 6">
            <a:extLst>
              <a:ext uri="{FF2B5EF4-FFF2-40B4-BE49-F238E27FC236}">
                <a16:creationId xmlns:a16="http://schemas.microsoft.com/office/drawing/2014/main" id="{8293BEEB-92C9-4126-8577-FBE99BA4B6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703106"/>
              </p:ext>
            </p:extLst>
          </p:nvPr>
        </p:nvGraphicFramePr>
        <p:xfrm>
          <a:off x="271848" y="3200400"/>
          <a:ext cx="10256109" cy="327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95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:\Users\cgiraud-catillon\Pictures\D.jpg">
            <a:extLst>
              <a:ext uri="{FF2B5EF4-FFF2-40B4-BE49-F238E27FC236}">
                <a16:creationId xmlns:a16="http://schemas.microsoft.com/office/drawing/2014/main" id="{C96859A4-773D-4FBD-AC41-E9FC126B01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455" y="775046"/>
            <a:ext cx="1408670" cy="1047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re 10">
            <a:extLst>
              <a:ext uri="{FF2B5EF4-FFF2-40B4-BE49-F238E27FC236}">
                <a16:creationId xmlns:a16="http://schemas.microsoft.com/office/drawing/2014/main" id="{EF0F2F97-0E41-488B-9B17-4D72E612B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51" y="711114"/>
            <a:ext cx="8713573" cy="773393"/>
          </a:xfrm>
        </p:spPr>
        <p:txBody>
          <a:bodyPr>
            <a:normAutofit/>
          </a:bodyPr>
          <a:lstStyle/>
          <a:p>
            <a:pPr algn="ctr"/>
            <a:r>
              <a:rPr lang="fr-FR" sz="1800" dirty="0"/>
              <a:t> </a:t>
            </a:r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Activité de l’année 2024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Espace réservé du contenu 9" descr="Télécharger">
                <a:extLst>
                  <a:ext uri="{FF2B5EF4-FFF2-40B4-BE49-F238E27FC236}">
                    <a16:creationId xmlns:a16="http://schemas.microsoft.com/office/drawing/2014/main" id="{492BA9D6-330D-4F9C-8E2D-D813F0BDDA53}"/>
                  </a:ext>
                </a:extLst>
              </p:cNvPr>
              <p:cNvGraphicFramePr>
                <a:graphicFrameLocks noGrp="1" noChangeAspect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041433276"/>
                  </p:ext>
                </p:extLst>
              </p:nvPr>
            </p:nvGraphicFramePr>
            <p:xfrm>
              <a:off x="1472510" y="2477527"/>
              <a:ext cx="1439484" cy="1507527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439484" cy="1507527"/>
                    </a:xfrm>
                    <a:prstGeom prst="rect">
                      <a:avLst/>
                    </a:prstGeom>
                  </am3d:spPr>
                  <am3d:camera>
                    <am3d:pos x="0" y="0" z="6512295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18308" d="1000000"/>
                    <am3d:preTrans dx="0" dy="-18000000" dz="153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21438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Espace réservé du contenu 9" descr="Télécharger">
                <a:extLst>
                  <a:ext uri="{FF2B5EF4-FFF2-40B4-BE49-F238E27FC236}">
                    <a16:creationId xmlns:a16="http://schemas.microsoft.com/office/drawing/2014/main" id="{492BA9D6-330D-4F9C-8E2D-D813F0BDDA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2510" y="2477527"/>
                <a:ext cx="1439484" cy="1507527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6E185CB9-ED60-4245-B203-FD3F466E6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7803" y="2119184"/>
            <a:ext cx="7734423" cy="41396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800" b="1" dirty="0"/>
              <a:t>20 600 affaires enregistrées en 2024</a:t>
            </a: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/>
              <a:t>Soit + 43% en 5 ans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CC181B9-C42D-4517-9610-12B30295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18884" y="6258818"/>
            <a:ext cx="1364722" cy="365125"/>
          </a:xfrm>
        </p:spPr>
        <p:txBody>
          <a:bodyPr/>
          <a:lstStyle/>
          <a:p>
            <a:r>
              <a:rPr lang="fr-FR" sz="900" dirty="0"/>
              <a:t>16 janv.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5700FD6-242C-4342-A6F0-AC854A2D2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4CFE1E7-CFD9-4834-B1B1-016EFD9507B6}" type="slidenum">
              <a:rPr lang="fr-FR" smtClean="0"/>
              <a:pPr algn="ctr"/>
              <a:t>5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C98FC6C-6C6C-45B4-A562-DB430D53E195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7944" y="3156158"/>
            <a:ext cx="2357717" cy="19421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8861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:\Users\cgiraud-catillon\Pictures\D.jpg">
            <a:extLst>
              <a:ext uri="{FF2B5EF4-FFF2-40B4-BE49-F238E27FC236}">
                <a16:creationId xmlns:a16="http://schemas.microsoft.com/office/drawing/2014/main" id="{A98AE8E7-0C4C-4424-818C-F107886422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774" y="778476"/>
            <a:ext cx="1408670" cy="10471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FC8036FE-574B-4D27-9AC4-77E51F69E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Activité de l’année 2024</a:t>
            </a:r>
            <a:endParaRPr lang="fr-FR" sz="3200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87E6BAF6-28C0-4E53-92C4-112F4D6DE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0334" y="2399267"/>
            <a:ext cx="7200234" cy="3155095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800" dirty="0"/>
              <a:t>18 039 affaires jugées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/>
              <a:t>Soit + 40 % en 5 ans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CED72FE-9D80-48E3-803E-76CE7554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94774" y="6189501"/>
            <a:ext cx="1086695" cy="365125"/>
          </a:xfrm>
        </p:spPr>
        <p:txBody>
          <a:bodyPr/>
          <a:lstStyle/>
          <a:p>
            <a:r>
              <a:rPr lang="fr-FR" sz="900" dirty="0"/>
              <a:t>16 janv.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077D79C-B9E5-41AE-BA34-86E182DF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4CFE1E7-CFD9-4834-B1B1-016EFD9507B6}" type="slidenum">
              <a:rPr lang="fr-FR" smtClean="0"/>
              <a:pPr algn="ctr"/>
              <a:t>6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8377A71-E443-4603-A990-18006297661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0137" y="3180872"/>
            <a:ext cx="2357717" cy="19421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98BFE6B6-E202-4F9B-8375-3E15F8F2B7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3" y="2125334"/>
            <a:ext cx="2818011" cy="3155094"/>
          </a:xfrm>
        </p:spPr>
      </p:pic>
    </p:spTree>
    <p:extLst>
      <p:ext uri="{BB962C8B-B14F-4D97-AF65-F5344CB8AC3E}">
        <p14:creationId xmlns:p14="http://schemas.microsoft.com/office/powerpoint/2010/main" val="101647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C:\Users\cgiraud-catillon\Pictures\D.jpg">
            <a:extLst>
              <a:ext uri="{FF2B5EF4-FFF2-40B4-BE49-F238E27FC236}">
                <a16:creationId xmlns:a16="http://schemas.microsoft.com/office/drawing/2014/main" id="{159F4C93-386C-4020-90E8-0FA031A8537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774" y="778476"/>
            <a:ext cx="1408670" cy="1047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8EE71646-AE21-4199-BD24-E8D9267E59D4}"/>
              </a:ext>
            </a:extLst>
          </p:cNvPr>
          <p:cNvSpPr/>
          <p:nvPr/>
        </p:nvSpPr>
        <p:spPr>
          <a:xfrm>
            <a:off x="1570006" y="2705460"/>
            <a:ext cx="5244745" cy="50044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9E2481-B62C-4294-8D96-2B9F45AB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dirty="0"/>
              <a:t>Une évolution contrastée selon les matières contentieuses</a:t>
            </a:r>
            <a:br>
              <a:rPr lang="fr-FR" sz="3600"/>
            </a:br>
            <a:r>
              <a:rPr lang="fr-FR" sz="2800"/>
              <a:t> </a:t>
            </a:r>
            <a:r>
              <a:rPr lang="fr-FR" sz="2200" dirty="0"/>
              <a:t>Evolution du nombre d’affaires enregistrées depuis 2019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0D0159-6E66-4D40-B3D2-15300E392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433" y="2318172"/>
            <a:ext cx="9775198" cy="3599316"/>
          </a:xfrm>
        </p:spPr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sz="2000" dirty="0"/>
              <a:t>	Marchés et contrats publics : -13 %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0E45B5-1136-4DAC-9F0E-97C68B361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21332" y="6251286"/>
            <a:ext cx="1123765" cy="365125"/>
          </a:xfrm>
        </p:spPr>
        <p:txBody>
          <a:bodyPr/>
          <a:lstStyle/>
          <a:p>
            <a:r>
              <a:rPr lang="fr-FR" sz="900" dirty="0"/>
              <a:t>16 janv.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6DE0C6-CD5D-48AE-B361-010AE7B39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4CFE1E7-CFD9-4834-B1B1-016EFD9507B6}" type="slidenum">
              <a:rPr lang="fr-FR" smtClean="0"/>
              <a:pPr algn="ctr"/>
              <a:t>7</a:t>
            </a:fld>
            <a:endParaRPr lang="fr-FR" dirty="0"/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1F139D86-85D3-43CF-947C-020233723C2A}"/>
              </a:ext>
            </a:extLst>
          </p:cNvPr>
          <p:cNvSpPr/>
          <p:nvPr/>
        </p:nvSpPr>
        <p:spPr>
          <a:xfrm>
            <a:off x="7072279" y="2769734"/>
            <a:ext cx="358345" cy="436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BB1B968D-08FC-4D7E-95E4-3765803739FA}"/>
              </a:ext>
            </a:extLst>
          </p:cNvPr>
          <p:cNvSpPr/>
          <p:nvPr/>
        </p:nvSpPr>
        <p:spPr>
          <a:xfrm>
            <a:off x="1759628" y="3460002"/>
            <a:ext cx="4409955" cy="50044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/>
              <a:t>	Affaires fiscales : - 44% </a:t>
            </a:r>
          </a:p>
        </p:txBody>
      </p:sp>
      <p:sp>
        <p:nvSpPr>
          <p:cNvPr id="9" name="Rectangle : avec coins arrondis en haut 8">
            <a:extLst>
              <a:ext uri="{FF2B5EF4-FFF2-40B4-BE49-F238E27FC236}">
                <a16:creationId xmlns:a16="http://schemas.microsoft.com/office/drawing/2014/main" id="{37720DCC-3AE7-4281-B3D5-CC15B9996952}"/>
              </a:ext>
            </a:extLst>
          </p:cNvPr>
          <p:cNvSpPr/>
          <p:nvPr/>
        </p:nvSpPr>
        <p:spPr>
          <a:xfrm>
            <a:off x="1806062" y="4295004"/>
            <a:ext cx="4495423" cy="50044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/>
              <a:t>	Urbanisme environnement : -2,5%</a:t>
            </a: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A6EA1152-8F94-49F2-88CA-D73B054E9CB2}"/>
              </a:ext>
            </a:extLst>
          </p:cNvPr>
          <p:cNvSpPr/>
          <p:nvPr/>
        </p:nvSpPr>
        <p:spPr>
          <a:xfrm>
            <a:off x="6301485" y="3496863"/>
            <a:ext cx="358345" cy="436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F801660B-98FE-4271-A466-86653DC714B7}"/>
              </a:ext>
            </a:extLst>
          </p:cNvPr>
          <p:cNvSpPr/>
          <p:nvPr/>
        </p:nvSpPr>
        <p:spPr>
          <a:xfrm>
            <a:off x="6611560" y="4313909"/>
            <a:ext cx="352168" cy="294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1D88F63B-FF5B-460D-B41A-11C150F420C9}"/>
              </a:ext>
            </a:extLst>
          </p:cNvPr>
          <p:cNvSpPr/>
          <p:nvPr/>
        </p:nvSpPr>
        <p:spPr>
          <a:xfrm>
            <a:off x="1459172" y="5007114"/>
            <a:ext cx="6584389" cy="58076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/>
              <a:t>	Contentieux des étrangers, hors refus de visas : -14 % </a:t>
            </a: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1BDE71E3-23E3-44BE-A01F-17CC107D6369}"/>
              </a:ext>
            </a:extLst>
          </p:cNvPr>
          <p:cNvSpPr/>
          <p:nvPr/>
        </p:nvSpPr>
        <p:spPr>
          <a:xfrm>
            <a:off x="8151813" y="5072622"/>
            <a:ext cx="401594" cy="463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E38C963C-8087-4929-98F6-5D4A0A96FFF8}"/>
              </a:ext>
            </a:extLst>
          </p:cNvPr>
          <p:cNvSpPr/>
          <p:nvPr/>
        </p:nvSpPr>
        <p:spPr>
          <a:xfrm>
            <a:off x="1289619" y="2765427"/>
            <a:ext cx="457201" cy="433404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id="{206ACE92-3CDC-4AFA-A03B-4D024B01554C}"/>
              </a:ext>
            </a:extLst>
          </p:cNvPr>
          <p:cNvSpPr/>
          <p:nvPr/>
        </p:nvSpPr>
        <p:spPr>
          <a:xfrm>
            <a:off x="1518219" y="3540462"/>
            <a:ext cx="457201" cy="433404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id="{2B588AE4-9986-42D9-94AD-586491DB7116}"/>
              </a:ext>
            </a:extLst>
          </p:cNvPr>
          <p:cNvSpPr/>
          <p:nvPr/>
        </p:nvSpPr>
        <p:spPr>
          <a:xfrm>
            <a:off x="1451809" y="4302082"/>
            <a:ext cx="457201" cy="433404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Organigramme : Connecteur 17">
            <a:extLst>
              <a:ext uri="{FF2B5EF4-FFF2-40B4-BE49-F238E27FC236}">
                <a16:creationId xmlns:a16="http://schemas.microsoft.com/office/drawing/2014/main" id="{68A0FD5B-28DD-4783-8217-E6263212CAC0}"/>
              </a:ext>
            </a:extLst>
          </p:cNvPr>
          <p:cNvSpPr/>
          <p:nvPr/>
        </p:nvSpPr>
        <p:spPr>
          <a:xfrm>
            <a:off x="1150123" y="5102579"/>
            <a:ext cx="457201" cy="433404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015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C:\Users\cgiraud-catillon\Pictures\D.jpg">
            <a:extLst>
              <a:ext uri="{FF2B5EF4-FFF2-40B4-BE49-F238E27FC236}">
                <a16:creationId xmlns:a16="http://schemas.microsoft.com/office/drawing/2014/main" id="{159F4C93-386C-4020-90E8-0FA031A8537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774" y="778476"/>
            <a:ext cx="1408670" cy="1047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8EE71646-AE21-4199-BD24-E8D9267E59D4}"/>
              </a:ext>
            </a:extLst>
          </p:cNvPr>
          <p:cNvSpPr/>
          <p:nvPr/>
        </p:nvSpPr>
        <p:spPr>
          <a:xfrm>
            <a:off x="1355165" y="2207427"/>
            <a:ext cx="4515696" cy="50044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9E2481-B62C-4294-8D96-2B9F45AB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dirty="0"/>
              <a:t>Une évolution contrastée selon les matières contentieuses</a:t>
            </a:r>
            <a:br>
              <a:rPr lang="fr-FR" sz="3600"/>
            </a:br>
            <a:r>
              <a:rPr lang="fr-FR" sz="2800"/>
              <a:t> </a:t>
            </a:r>
            <a:r>
              <a:rPr lang="fr-FR" sz="2200" dirty="0"/>
              <a:t>Evolution du nombre d’affaires enregistrées depuis 2019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0D0159-6E66-4D40-B3D2-15300E392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393" y="2203862"/>
            <a:ext cx="8911687" cy="372820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	</a:t>
            </a:r>
            <a:r>
              <a:rPr lang="fr-FR" sz="1800" dirty="0">
                <a:solidFill>
                  <a:srgbClr val="FBFBF8"/>
                </a:solidFill>
              </a:rPr>
              <a:t>Fonction publique : + 6,4%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0E45B5-1136-4DAC-9F0E-97C68B361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57004" y="6294534"/>
            <a:ext cx="1099052" cy="365125"/>
          </a:xfrm>
        </p:spPr>
        <p:txBody>
          <a:bodyPr/>
          <a:lstStyle/>
          <a:p>
            <a:r>
              <a:rPr lang="fr-FR" sz="900" dirty="0"/>
              <a:t>16 janv.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6DE0C6-CD5D-48AE-B361-010AE7B39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4CFE1E7-CFD9-4834-B1B1-016EFD9507B6}" type="slidenum">
              <a:rPr lang="fr-FR" smtClean="0"/>
              <a:pPr algn="ctr"/>
              <a:t>8</a:t>
            </a:fld>
            <a:endParaRPr lang="fr-FR" dirty="0"/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1F139D86-85D3-43CF-947C-020233723C2A}"/>
              </a:ext>
            </a:extLst>
          </p:cNvPr>
          <p:cNvSpPr/>
          <p:nvPr/>
        </p:nvSpPr>
        <p:spPr>
          <a:xfrm rot="10800000">
            <a:off x="6315179" y="2284235"/>
            <a:ext cx="358345" cy="409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BB1B968D-08FC-4D7E-95E4-3765803739FA}"/>
              </a:ext>
            </a:extLst>
          </p:cNvPr>
          <p:cNvSpPr/>
          <p:nvPr/>
        </p:nvSpPr>
        <p:spPr>
          <a:xfrm>
            <a:off x="1739456" y="2894930"/>
            <a:ext cx="4409955" cy="50044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Police administrative : + 19 % 	</a:t>
            </a:r>
          </a:p>
        </p:txBody>
      </p:sp>
      <p:sp>
        <p:nvSpPr>
          <p:cNvPr id="9" name="Rectangle : avec coins arrondis en haut 8">
            <a:extLst>
              <a:ext uri="{FF2B5EF4-FFF2-40B4-BE49-F238E27FC236}">
                <a16:creationId xmlns:a16="http://schemas.microsoft.com/office/drawing/2014/main" id="{37720DCC-3AE7-4281-B3D5-CC15B9996952}"/>
              </a:ext>
            </a:extLst>
          </p:cNvPr>
          <p:cNvSpPr/>
          <p:nvPr/>
        </p:nvSpPr>
        <p:spPr>
          <a:xfrm>
            <a:off x="1739456" y="3737700"/>
            <a:ext cx="4495423" cy="50044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/>
              <a:t>  Contentieux sociaux : + 63%</a:t>
            </a: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A6EA1152-8F94-49F2-88CA-D73B054E9CB2}"/>
              </a:ext>
            </a:extLst>
          </p:cNvPr>
          <p:cNvSpPr/>
          <p:nvPr/>
        </p:nvSpPr>
        <p:spPr>
          <a:xfrm rot="10800000">
            <a:off x="6328768" y="2944806"/>
            <a:ext cx="358345" cy="436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1D88F63B-FF5B-460D-B41A-11C150F420C9}"/>
              </a:ext>
            </a:extLst>
          </p:cNvPr>
          <p:cNvSpPr/>
          <p:nvPr/>
        </p:nvSpPr>
        <p:spPr>
          <a:xfrm>
            <a:off x="1536056" y="4533740"/>
            <a:ext cx="4710484" cy="58076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Contentieux des naturalisations : + 18%</a:t>
            </a:r>
          </a:p>
          <a:p>
            <a:pPr lvl="0"/>
            <a:r>
              <a:rPr lang="fr-FR" dirty="0"/>
              <a:t>	</a:t>
            </a:r>
          </a:p>
        </p:txBody>
      </p: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E38C963C-8087-4929-98F6-5D4A0A96FFF8}"/>
              </a:ext>
            </a:extLst>
          </p:cNvPr>
          <p:cNvSpPr/>
          <p:nvPr/>
        </p:nvSpPr>
        <p:spPr>
          <a:xfrm>
            <a:off x="1065522" y="2260791"/>
            <a:ext cx="457201" cy="433404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id="{206ACE92-3CDC-4AFA-A03B-4D024B01554C}"/>
              </a:ext>
            </a:extLst>
          </p:cNvPr>
          <p:cNvSpPr/>
          <p:nvPr/>
        </p:nvSpPr>
        <p:spPr>
          <a:xfrm>
            <a:off x="1307456" y="2985720"/>
            <a:ext cx="457201" cy="433404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id="{2B588AE4-9986-42D9-94AD-586491DB7116}"/>
              </a:ext>
            </a:extLst>
          </p:cNvPr>
          <p:cNvSpPr/>
          <p:nvPr/>
        </p:nvSpPr>
        <p:spPr>
          <a:xfrm>
            <a:off x="1404762" y="3807107"/>
            <a:ext cx="457201" cy="433404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Organigramme : Connecteur 17">
            <a:extLst>
              <a:ext uri="{FF2B5EF4-FFF2-40B4-BE49-F238E27FC236}">
                <a16:creationId xmlns:a16="http://schemas.microsoft.com/office/drawing/2014/main" id="{68A0FD5B-28DD-4783-8217-E6263212CAC0}"/>
              </a:ext>
            </a:extLst>
          </p:cNvPr>
          <p:cNvSpPr/>
          <p:nvPr/>
        </p:nvSpPr>
        <p:spPr>
          <a:xfrm>
            <a:off x="1237792" y="4593570"/>
            <a:ext cx="457201" cy="433404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 : avec coins arrondis en haut 18">
            <a:extLst>
              <a:ext uri="{FF2B5EF4-FFF2-40B4-BE49-F238E27FC236}">
                <a16:creationId xmlns:a16="http://schemas.microsoft.com/office/drawing/2014/main" id="{1434E61D-104A-4733-A111-66094C194B64}"/>
              </a:ext>
            </a:extLst>
          </p:cNvPr>
          <p:cNvSpPr/>
          <p:nvPr/>
        </p:nvSpPr>
        <p:spPr>
          <a:xfrm>
            <a:off x="1155408" y="5333380"/>
            <a:ext cx="7434144" cy="58076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/>
              <a:t>  Contentieux des refus de visas d’entrée en France : + 115%								dont référés : + 370%</a:t>
            </a: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6AA725A9-E102-47C4-8637-3F6886CBF49A}"/>
              </a:ext>
            </a:extLst>
          </p:cNvPr>
          <p:cNvSpPr/>
          <p:nvPr/>
        </p:nvSpPr>
        <p:spPr>
          <a:xfrm rot="10800000">
            <a:off x="6353161" y="3676715"/>
            <a:ext cx="358345" cy="436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8DFCFA87-0728-4EB7-BAB9-66FBD8EBFDA8}"/>
              </a:ext>
            </a:extLst>
          </p:cNvPr>
          <p:cNvSpPr/>
          <p:nvPr/>
        </p:nvSpPr>
        <p:spPr>
          <a:xfrm rot="10800000">
            <a:off x="6378352" y="4533740"/>
            <a:ext cx="358345" cy="436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 : bas 21">
            <a:extLst>
              <a:ext uri="{FF2B5EF4-FFF2-40B4-BE49-F238E27FC236}">
                <a16:creationId xmlns:a16="http://schemas.microsoft.com/office/drawing/2014/main" id="{97B2D9AB-C7E3-48D1-8CA7-CD216906D321}"/>
              </a:ext>
            </a:extLst>
          </p:cNvPr>
          <p:cNvSpPr/>
          <p:nvPr/>
        </p:nvSpPr>
        <p:spPr>
          <a:xfrm rot="10800000">
            <a:off x="8744366" y="5333380"/>
            <a:ext cx="358345" cy="436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rganigramme : Connecteur 22">
            <a:extLst>
              <a:ext uri="{FF2B5EF4-FFF2-40B4-BE49-F238E27FC236}">
                <a16:creationId xmlns:a16="http://schemas.microsoft.com/office/drawing/2014/main" id="{37D78B19-2F8A-4D18-ADE1-4D0898B7A74D}"/>
              </a:ext>
            </a:extLst>
          </p:cNvPr>
          <p:cNvSpPr/>
          <p:nvPr/>
        </p:nvSpPr>
        <p:spPr>
          <a:xfrm>
            <a:off x="854378" y="5407062"/>
            <a:ext cx="457201" cy="433404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51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:\Users\cgiraud-catillon\Pictures\D.jpg">
            <a:extLst>
              <a:ext uri="{FF2B5EF4-FFF2-40B4-BE49-F238E27FC236}">
                <a16:creationId xmlns:a16="http://schemas.microsoft.com/office/drawing/2014/main" id="{CD718778-E504-49FA-9024-27B0D82B5B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774" y="778476"/>
            <a:ext cx="1497226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FF9B426-90B6-4587-A3BC-882BB4F3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dirty="0"/>
              <a:t>Quelques affaires emblématiques jugées en 2024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8891613-664F-42A4-A607-72EC1DCF7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2238" y="2268415"/>
            <a:ext cx="2155683" cy="161676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45457D-E5E5-4EFD-9183-AAA83763D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32835" y="6263642"/>
            <a:ext cx="950771" cy="365125"/>
          </a:xfrm>
        </p:spPr>
        <p:txBody>
          <a:bodyPr/>
          <a:lstStyle/>
          <a:p>
            <a:r>
              <a:rPr lang="fr-FR" sz="900" dirty="0"/>
              <a:t>16 janv.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6D0FE4-0B79-4362-AE14-D5A26C00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4CFE1E7-CFD9-4834-B1B1-016EFD9507B6}" type="slidenum">
              <a:rPr lang="fr-FR" smtClean="0"/>
              <a:pPr algn="ctr"/>
              <a:t>9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E972DF8-1BA8-41DA-9891-7815355DEE4F}"/>
              </a:ext>
            </a:extLst>
          </p:cNvPr>
          <p:cNvSpPr txBox="1"/>
          <p:nvPr/>
        </p:nvSpPr>
        <p:spPr>
          <a:xfrm>
            <a:off x="3529398" y="2626866"/>
            <a:ext cx="60949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29 mars 2024 : Le spectacle d’un artiste controversé prévu vendredi 29 mars à 20 heures à Saint-Nazaire pourra se tenir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AF2E7B3-D568-4556-811E-AD0099CAC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773" y="4170620"/>
            <a:ext cx="2237016" cy="157185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A1F907D-F7C5-4894-B343-0F70B00A925C}"/>
              </a:ext>
            </a:extLst>
          </p:cNvPr>
          <p:cNvSpPr txBox="1"/>
          <p:nvPr/>
        </p:nvSpPr>
        <p:spPr>
          <a:xfrm>
            <a:off x="3615896" y="4497157"/>
            <a:ext cx="6094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10 avril 2024 : Aéroport de Notre-Dame-des-Landes : l’Etat pas (encore) condamné </a:t>
            </a:r>
          </a:p>
        </p:txBody>
      </p:sp>
    </p:spTree>
    <p:extLst>
      <p:ext uri="{BB962C8B-B14F-4D97-AF65-F5344CB8AC3E}">
        <p14:creationId xmlns:p14="http://schemas.microsoft.com/office/powerpoint/2010/main" val="278325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376</TotalTime>
  <Words>434</Words>
  <Application>Microsoft Office PowerPoint</Application>
  <PresentationFormat>Grand écran</PresentationFormat>
  <Paragraphs>85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Montserrat </vt:lpstr>
      <vt:lpstr>Trebuchet MS</vt:lpstr>
      <vt:lpstr>Berlin</vt:lpstr>
      <vt:lpstr>Présentation PowerPoint</vt:lpstr>
      <vt:lpstr>Présentation PowerPoint</vt:lpstr>
      <vt:lpstr>Carte des juridictions administratives</vt:lpstr>
      <vt:lpstr>Le tribunal administratif de NANTES : effectifs et composition</vt:lpstr>
      <vt:lpstr> Activité de l’année 2024</vt:lpstr>
      <vt:lpstr>Activité de l’année 2024</vt:lpstr>
      <vt:lpstr>Une évolution contrastée selon les matières contentieuses  Evolution du nombre d’affaires enregistrées depuis 2019</vt:lpstr>
      <vt:lpstr>Une évolution contrastée selon les matières contentieuses  Evolution du nombre d’affaires enregistrées depuis 2019</vt:lpstr>
      <vt:lpstr>Quelques affaires emblématiques jugées en 2024</vt:lpstr>
      <vt:lpstr>Quelques affaires emblématiques jugées en 2024</vt:lpstr>
      <vt:lpstr>Le tribunal administratif de Nantes vous présente ses meilleurs vœux pour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SPECHT-CHAZOTTES Frédérique</dc:creator>
  <cp:lastModifiedBy>SPECHT-CHAZOTTES Frédérique</cp:lastModifiedBy>
  <cp:revision>49</cp:revision>
  <cp:lastPrinted>2025-01-15T15:59:11Z</cp:lastPrinted>
  <dcterms:created xsi:type="dcterms:W3CDTF">2025-01-12T19:06:32Z</dcterms:created>
  <dcterms:modified xsi:type="dcterms:W3CDTF">2025-01-17T13:31:22Z</dcterms:modified>
</cp:coreProperties>
</file>